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74"/>
  </p:normalViewPr>
  <p:slideViewPr>
    <p:cSldViewPr snapToGrid="0">
      <p:cViewPr varScale="1">
        <p:scale>
          <a:sx n="124" d="100"/>
          <a:sy n="124" d="100"/>
        </p:scale>
        <p:origin x="6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931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31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57E0CF6C-748E-4B7A-BC8B-3011EF78ED13}" type="datetime1">
              <a:rPr lang="en-US" smtClean="0"/>
              <a:pPr/>
              <a:t>10/25/24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7929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5272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10/25/24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428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05537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10/25/24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376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10/25/24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4702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10/25/24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0053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138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1853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10/25/24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283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44D90C0B-DF22-33C5-DC52-07FF22B7B4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832D14E-2BB5-D449-433C-78A699737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4" y="565846"/>
            <a:ext cx="4958128" cy="3755144"/>
          </a:xfrm>
        </p:spPr>
        <p:txBody>
          <a:bodyPr anchor="b">
            <a:normAutofit/>
          </a:bodyPr>
          <a:lstStyle/>
          <a:p>
            <a:pPr algn="l"/>
            <a:r>
              <a:rPr lang="de-DE" dirty="0">
                <a:solidFill>
                  <a:srgbClr val="FFFFFF"/>
                </a:solidFill>
              </a:rPr>
              <a:t>Dublin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D12B4FA-442C-AE98-46C4-F3B3BCF17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654" y="4456143"/>
            <a:ext cx="4958128" cy="1765055"/>
          </a:xfrm>
        </p:spPr>
        <p:txBody>
          <a:bodyPr anchor="t">
            <a:normAutofit/>
          </a:bodyPr>
          <a:lstStyle/>
          <a:p>
            <a:pPr algn="l"/>
            <a:r>
              <a:rPr lang="de-DE" sz="2200" dirty="0">
                <a:solidFill>
                  <a:srgbClr val="FFFFFF"/>
                </a:solidFill>
              </a:rPr>
              <a:t>Name: Felix Matheis</a:t>
            </a:r>
          </a:p>
        </p:txBody>
      </p:sp>
    </p:spTree>
    <p:extLst>
      <p:ext uri="{BB962C8B-B14F-4D97-AF65-F5344CB8AC3E}">
        <p14:creationId xmlns:p14="http://schemas.microsoft.com/office/powerpoint/2010/main" val="373793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AC13B4-B39C-D968-189A-179AA17EE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table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contents</a:t>
            </a:r>
            <a:r>
              <a:rPr lang="de-DE" altLang="de-DE" dirty="0"/>
              <a:t> </a:t>
            </a:r>
            <a:r>
              <a:rPr lang="de-DE" dirty="0"/>
              <a:t>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971890-A3CC-F101-4FA9-D25101A04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Dublin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Host </a:t>
            </a:r>
            <a:r>
              <a:rPr lang="de-DE" dirty="0" err="1"/>
              <a:t>family</a:t>
            </a:r>
            <a:r>
              <a:rPr lang="de-D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College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Work </a:t>
            </a:r>
            <a:r>
              <a:rPr lang="de-DE" dirty="0" err="1"/>
              <a:t>placement</a:t>
            </a:r>
            <a:r>
              <a:rPr lang="de-D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Intercultural</a:t>
            </a:r>
            <a:r>
              <a:rPr lang="de-DE" dirty="0"/>
              <a:t> </a:t>
            </a:r>
            <a:r>
              <a:rPr lang="de-DE" dirty="0" err="1"/>
              <a:t>competence</a:t>
            </a:r>
            <a:r>
              <a:rPr lang="de-D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My </a:t>
            </a:r>
            <a:r>
              <a:rPr lang="de-DE" dirty="0" err="1"/>
              <a:t>advice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7431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EEE49D-FBD1-538F-E858-54808887C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Dublin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9E4C1C-C9D9-DD06-5125-903F9A855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did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do in Dublin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 time?</a:t>
            </a:r>
          </a:p>
          <a:p>
            <a:endParaRPr lang="de-DE" dirty="0"/>
          </a:p>
          <a:p>
            <a:r>
              <a:rPr lang="de-DE" dirty="0"/>
              <a:t>In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 time I </a:t>
            </a:r>
            <a:r>
              <a:rPr lang="de-DE" dirty="0" err="1"/>
              <a:t>had</a:t>
            </a:r>
            <a:r>
              <a:rPr lang="de-DE" dirty="0"/>
              <a:t> a </a:t>
            </a:r>
            <a:r>
              <a:rPr lang="de-DE" dirty="0" err="1"/>
              <a:t>look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city</a:t>
            </a:r>
            <a:r>
              <a:rPr lang="de-DE" dirty="0"/>
              <a:t>. I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visted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city</a:t>
            </a:r>
            <a:r>
              <a:rPr lang="de-DE" dirty="0"/>
              <a:t> </a:t>
            </a:r>
            <a:r>
              <a:rPr lang="de-DE" dirty="0" err="1"/>
              <a:t>center</a:t>
            </a:r>
            <a:r>
              <a:rPr lang="de-DE" dirty="0"/>
              <a:t>. I also </a:t>
            </a:r>
            <a:r>
              <a:rPr lang="de-DE" dirty="0" err="1"/>
              <a:t>hiked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cliffs</a:t>
            </a:r>
            <a:r>
              <a:rPr lang="de-DE" dirty="0"/>
              <a:t> in </a:t>
            </a:r>
            <a:r>
              <a:rPr lang="de-DE" dirty="0" err="1"/>
              <a:t>Howth</a:t>
            </a:r>
            <a:r>
              <a:rPr lang="de-DE" dirty="0"/>
              <a:t> and Bray. </a:t>
            </a:r>
            <a:r>
              <a:rPr lang="de-DE" dirty="0" err="1"/>
              <a:t>We</a:t>
            </a:r>
            <a:r>
              <a:rPr lang="de-DE" dirty="0"/>
              <a:t> also </a:t>
            </a:r>
            <a:r>
              <a:rPr lang="de-DE" dirty="0" err="1"/>
              <a:t>met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 and </a:t>
            </a:r>
            <a:r>
              <a:rPr lang="de-DE" dirty="0" err="1"/>
              <a:t>went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pubs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What</a:t>
            </a:r>
            <a:r>
              <a:rPr lang="de-DE" dirty="0"/>
              <a:t> was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favourite</a:t>
            </a:r>
            <a:r>
              <a:rPr lang="de-DE" dirty="0"/>
              <a:t> </a:t>
            </a:r>
            <a:r>
              <a:rPr lang="de-DE" dirty="0" err="1"/>
              <a:t>activity</a:t>
            </a:r>
            <a:r>
              <a:rPr lang="de-DE" dirty="0"/>
              <a:t>?</a:t>
            </a:r>
          </a:p>
          <a:p>
            <a:endParaRPr lang="de-DE" dirty="0"/>
          </a:p>
          <a:p>
            <a:r>
              <a:rPr lang="de-DE" dirty="0" err="1"/>
              <a:t>What</a:t>
            </a:r>
            <a:r>
              <a:rPr lang="de-DE" dirty="0"/>
              <a:t> I </a:t>
            </a:r>
            <a:r>
              <a:rPr lang="de-DE" dirty="0" err="1"/>
              <a:t>liked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was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stadium</a:t>
            </a:r>
            <a:r>
              <a:rPr lang="de-DE" dirty="0"/>
              <a:t> and </a:t>
            </a:r>
            <a:r>
              <a:rPr lang="de-DE" dirty="0" err="1"/>
              <a:t>watched</a:t>
            </a:r>
            <a:r>
              <a:rPr lang="de-DE" dirty="0"/>
              <a:t> a Europe League match.</a:t>
            </a:r>
          </a:p>
        </p:txBody>
      </p:sp>
    </p:spTree>
    <p:extLst>
      <p:ext uri="{BB962C8B-B14F-4D97-AF65-F5344CB8AC3E}">
        <p14:creationId xmlns:p14="http://schemas.microsoft.com/office/powerpoint/2010/main" val="1531247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56F3F-8BD9-801E-829C-65FC4B657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Host Family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78AC1F-262F-77C2-95EC-420585BDD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en-GB" dirty="0"/>
              <a:t>did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like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host </a:t>
            </a:r>
            <a:r>
              <a:rPr lang="de-DE" dirty="0" err="1"/>
              <a:t>family</a:t>
            </a:r>
            <a:r>
              <a:rPr lang="de-DE" dirty="0"/>
              <a:t>?</a:t>
            </a:r>
          </a:p>
          <a:p>
            <a:r>
              <a:rPr lang="de-DE" dirty="0" err="1"/>
              <a:t>What</a:t>
            </a:r>
            <a:r>
              <a:rPr lang="de-DE" dirty="0"/>
              <a:t> I </a:t>
            </a:r>
            <a:r>
              <a:rPr lang="de-DE" dirty="0" err="1"/>
              <a:t>liked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 </a:t>
            </a:r>
            <a:r>
              <a:rPr lang="de-DE" dirty="0" err="1"/>
              <a:t>my</a:t>
            </a:r>
            <a:r>
              <a:rPr lang="de-DE" dirty="0"/>
              <a:t> host </a:t>
            </a:r>
            <a:r>
              <a:rPr lang="de-DE" dirty="0" err="1"/>
              <a:t>family</a:t>
            </a:r>
            <a:r>
              <a:rPr lang="de-DE" dirty="0"/>
              <a:t> was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got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own </a:t>
            </a:r>
            <a:r>
              <a:rPr lang="de-DE" dirty="0" err="1"/>
              <a:t>key</a:t>
            </a:r>
            <a:r>
              <a:rPr lang="de-DE" dirty="0"/>
              <a:t>.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meant</a:t>
            </a:r>
            <a:r>
              <a:rPr lang="de-DE" dirty="0"/>
              <a:t> I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leave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house</a:t>
            </a:r>
            <a:r>
              <a:rPr lang="de-DE" dirty="0"/>
              <a:t> at </a:t>
            </a:r>
            <a:r>
              <a:rPr lang="de-DE" dirty="0" err="1"/>
              <a:t>any</a:t>
            </a:r>
            <a:r>
              <a:rPr lang="de-DE" dirty="0"/>
              <a:t> time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come</a:t>
            </a:r>
            <a:r>
              <a:rPr lang="de-DE" dirty="0"/>
              <a:t> back </a:t>
            </a:r>
            <a:r>
              <a:rPr lang="de-DE" dirty="0" err="1"/>
              <a:t>whenever</a:t>
            </a:r>
            <a:r>
              <a:rPr lang="de-DE" dirty="0"/>
              <a:t> I </a:t>
            </a:r>
            <a:r>
              <a:rPr lang="de-DE" dirty="0" err="1"/>
              <a:t>wanted</a:t>
            </a:r>
            <a:r>
              <a:rPr lang="de-DE" dirty="0"/>
              <a:t>.</a:t>
            </a:r>
          </a:p>
          <a:p>
            <a:r>
              <a:rPr lang="de-DE" dirty="0" err="1"/>
              <a:t>Did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spend</a:t>
            </a:r>
            <a:r>
              <a:rPr lang="de-DE" dirty="0"/>
              <a:t> 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time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?</a:t>
            </a:r>
          </a:p>
          <a:p>
            <a:r>
              <a:rPr lang="de-DE" dirty="0" err="1"/>
              <a:t>No</a:t>
            </a:r>
            <a:r>
              <a:rPr lang="de-DE" dirty="0"/>
              <a:t>, I </a:t>
            </a:r>
            <a:r>
              <a:rPr lang="de-DE" dirty="0" err="1"/>
              <a:t>hardly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spent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time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host </a:t>
            </a:r>
            <a:r>
              <a:rPr lang="de-DE" dirty="0" err="1"/>
              <a:t>family</a:t>
            </a:r>
            <a:r>
              <a:rPr lang="de-DE" dirty="0"/>
              <a:t>. </a:t>
            </a:r>
          </a:p>
          <a:p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like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visit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hosts</a:t>
            </a:r>
            <a:r>
              <a:rPr lang="de-DE" dirty="0"/>
              <a:t> </a:t>
            </a:r>
            <a:r>
              <a:rPr lang="de-DE" dirty="0" err="1"/>
              <a:t>again</a:t>
            </a:r>
            <a:r>
              <a:rPr lang="de-DE" dirty="0"/>
              <a:t>?</a:t>
            </a:r>
          </a:p>
          <a:p>
            <a:r>
              <a:rPr lang="de-DE" dirty="0" err="1"/>
              <a:t>No</a:t>
            </a:r>
            <a:r>
              <a:rPr lang="de-DE" dirty="0"/>
              <a:t>, I </a:t>
            </a:r>
            <a:r>
              <a:rPr lang="de-DE" dirty="0" err="1"/>
              <a:t>wouldn‘t</a:t>
            </a:r>
            <a:r>
              <a:rPr lang="de-DE" dirty="0"/>
              <a:t> </a:t>
            </a:r>
            <a:r>
              <a:rPr lang="de-DE" dirty="0" err="1"/>
              <a:t>visit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host </a:t>
            </a:r>
            <a:r>
              <a:rPr lang="de-DE" dirty="0" err="1"/>
              <a:t>family</a:t>
            </a:r>
            <a:r>
              <a:rPr lang="de-DE" dirty="0"/>
              <a:t> </a:t>
            </a:r>
            <a:r>
              <a:rPr lang="de-DE" dirty="0" err="1"/>
              <a:t>again</a:t>
            </a:r>
            <a:r>
              <a:rPr lang="de-DE" dirty="0"/>
              <a:t> but I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visit</a:t>
            </a:r>
            <a:r>
              <a:rPr lang="de-DE" dirty="0"/>
              <a:t> Dublin </a:t>
            </a:r>
            <a:r>
              <a:rPr lang="de-DE" dirty="0" err="1"/>
              <a:t>again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1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1B05D-EADF-26C7-DBF7-2AA1509D5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de-DE" dirty="0"/>
              <a:t>College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id="{3A2683EF-84E2-35F1-EEF1-7C769F2653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701" r="29740" b="-2"/>
          <a:stretch/>
        </p:blipFill>
        <p:spPr>
          <a:xfrm>
            <a:off x="483" y="1822028"/>
            <a:ext cx="4342417" cy="5035972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C399F-B242-EF15-F604-D2AA1EEE2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025" y="2011680"/>
            <a:ext cx="6524625" cy="4206240"/>
          </a:xfrm>
        </p:spPr>
        <p:txBody>
          <a:bodyPr>
            <a:normAutofit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did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like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college</a:t>
            </a:r>
            <a:r>
              <a:rPr lang="de-DE" dirty="0"/>
              <a:t>? </a:t>
            </a:r>
          </a:p>
          <a:p>
            <a:r>
              <a:rPr lang="de-DE" dirty="0"/>
              <a:t>The </a:t>
            </a:r>
            <a:r>
              <a:rPr lang="de-DE" dirty="0" err="1"/>
              <a:t>staff</a:t>
            </a:r>
            <a:r>
              <a:rPr lang="de-DE" dirty="0"/>
              <a:t> was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friendly</a:t>
            </a:r>
            <a:r>
              <a:rPr lang="de-DE" dirty="0"/>
              <a:t> and </a:t>
            </a:r>
            <a:r>
              <a:rPr lang="de-DE" dirty="0" err="1"/>
              <a:t>helpful</a:t>
            </a:r>
            <a:r>
              <a:rPr lang="de-DE" dirty="0"/>
              <a:t>. </a:t>
            </a:r>
          </a:p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did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learn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?</a:t>
            </a:r>
          </a:p>
          <a:p>
            <a:r>
              <a:rPr lang="de-DE" dirty="0"/>
              <a:t>I </a:t>
            </a:r>
            <a:r>
              <a:rPr lang="de-DE" dirty="0" err="1"/>
              <a:t>learned</a:t>
            </a:r>
            <a:r>
              <a:rPr lang="de-DE" dirty="0"/>
              <a:t> 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Dublin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history</a:t>
            </a:r>
            <a:r>
              <a:rPr lang="de-DE" dirty="0"/>
              <a:t>. I also </a:t>
            </a:r>
            <a:r>
              <a:rPr lang="de-DE" dirty="0" err="1"/>
              <a:t>learned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business</a:t>
            </a:r>
            <a:r>
              <a:rPr lang="de-DE" dirty="0"/>
              <a:t> English.</a:t>
            </a:r>
          </a:p>
        </p:txBody>
      </p:sp>
    </p:spTree>
    <p:extLst>
      <p:ext uri="{BB962C8B-B14F-4D97-AF65-F5344CB8AC3E}">
        <p14:creationId xmlns:p14="http://schemas.microsoft.com/office/powerpoint/2010/main" val="3819329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A person reaching for a paper on a table full of paper and sticky notes">
            <a:extLst>
              <a:ext uri="{FF2B5EF4-FFF2-40B4-BE49-F238E27FC236}">
                <a16:creationId xmlns:a16="http://schemas.microsoft.com/office/drawing/2014/main" id="{B207BC9A-E401-0E30-8B92-29EEF63DE0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rcRect t="8913" b="68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F3C611-0CF5-45ED-9190-A7A9C19AC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6CFFEF-87E9-8500-D8E4-12170068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de-DE" dirty="0" err="1"/>
              <a:t>Workplacment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B781CE-87B3-3905-C473-879EC19EA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06240"/>
          </a:xfrm>
        </p:spPr>
        <p:txBody>
          <a:bodyPr>
            <a:normAutofit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did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do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placement</a:t>
            </a:r>
            <a:r>
              <a:rPr lang="de-DE" dirty="0"/>
              <a:t>?</a:t>
            </a:r>
          </a:p>
          <a:p>
            <a:r>
              <a:rPr lang="de-DE" dirty="0"/>
              <a:t>I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entered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monthly</a:t>
            </a:r>
            <a:r>
              <a:rPr lang="de-DE" dirty="0"/>
              <a:t> </a:t>
            </a:r>
            <a:r>
              <a:rPr lang="de-DE" dirty="0" err="1"/>
              <a:t>income</a:t>
            </a:r>
            <a:r>
              <a:rPr lang="de-DE" dirty="0"/>
              <a:t> and </a:t>
            </a:r>
            <a:r>
              <a:rPr lang="de-DE" dirty="0" err="1"/>
              <a:t>expenses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companies</a:t>
            </a:r>
            <a:r>
              <a:rPr lang="de-DE" dirty="0"/>
              <a:t> in </a:t>
            </a:r>
            <a:r>
              <a:rPr lang="de-DE" dirty="0" err="1"/>
              <a:t>excel</a:t>
            </a:r>
            <a:r>
              <a:rPr lang="de-DE" dirty="0"/>
              <a:t>.</a:t>
            </a:r>
          </a:p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did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like?</a:t>
            </a:r>
          </a:p>
          <a:p>
            <a:r>
              <a:rPr lang="de-DE" dirty="0"/>
              <a:t>I like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staff</a:t>
            </a:r>
            <a:r>
              <a:rPr lang="de-DE" dirty="0"/>
              <a:t> was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frindly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behaved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nice</a:t>
            </a:r>
            <a:r>
              <a:rPr lang="de-DE" dirty="0"/>
              <a:t>.</a:t>
            </a:r>
          </a:p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did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learn</a:t>
            </a:r>
            <a:r>
              <a:rPr lang="de-DE" dirty="0"/>
              <a:t>?</a:t>
            </a:r>
          </a:p>
          <a:p>
            <a:r>
              <a:rPr lang="de-DE" dirty="0"/>
              <a:t>I </a:t>
            </a:r>
            <a:r>
              <a:rPr lang="de-DE" dirty="0" err="1"/>
              <a:t>got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and </a:t>
            </a:r>
            <a:r>
              <a:rPr lang="de-DE" dirty="0" err="1"/>
              <a:t>see</a:t>
            </a:r>
            <a:r>
              <a:rPr lang="de-DE" dirty="0"/>
              <a:t> a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day</a:t>
            </a:r>
            <a:r>
              <a:rPr lang="de-DE" dirty="0"/>
              <a:t> in Irland.  </a:t>
            </a:r>
          </a:p>
          <a:p>
            <a:r>
              <a:rPr lang="de-DE" dirty="0"/>
              <a:t>In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ways</a:t>
            </a:r>
            <a:r>
              <a:rPr lang="de-DE" dirty="0"/>
              <a:t> was </a:t>
            </a:r>
            <a:r>
              <a:rPr lang="de-DE" dirty="0" err="1"/>
              <a:t>working</a:t>
            </a:r>
            <a:r>
              <a:rPr lang="de-DE" dirty="0"/>
              <a:t> in </a:t>
            </a:r>
            <a:r>
              <a:rPr lang="de-DE" dirty="0" err="1"/>
              <a:t>Ireland</a:t>
            </a:r>
            <a:r>
              <a:rPr lang="de-DE" dirty="0"/>
              <a:t> different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in Germany?</a:t>
            </a:r>
          </a:p>
          <a:p>
            <a:r>
              <a:rPr lang="de-DE" dirty="0"/>
              <a:t>The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hours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breaks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different. In Dublin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wasn‘t</a:t>
            </a:r>
            <a:r>
              <a:rPr lang="de-DE" dirty="0"/>
              <a:t> </a:t>
            </a:r>
            <a:r>
              <a:rPr lang="de-DE" dirty="0" err="1"/>
              <a:t>bad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late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5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43AE6-880D-CC4B-EAE7-6EB54B58F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My </a:t>
            </a:r>
            <a:r>
              <a:rPr lang="de-DE" dirty="0" err="1"/>
              <a:t>advice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614C21-2C0D-4F43-3917-BA97D5C8D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students</a:t>
            </a:r>
            <a:r>
              <a:rPr lang="de-DE" dirty="0"/>
              <a:t> do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sure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success</a:t>
            </a:r>
            <a:r>
              <a:rPr lang="de-DE" dirty="0"/>
              <a:t>?</a:t>
            </a:r>
          </a:p>
          <a:p>
            <a:r>
              <a:rPr lang="de-DE" dirty="0"/>
              <a:t>The </a:t>
            </a:r>
            <a:r>
              <a:rPr lang="de-DE" dirty="0" err="1"/>
              <a:t>project</a:t>
            </a:r>
            <a:r>
              <a:rPr lang="de-DE" dirty="0"/>
              <a:t> was a </a:t>
            </a:r>
            <a:r>
              <a:rPr lang="de-DE" dirty="0" err="1"/>
              <a:t>very</a:t>
            </a:r>
            <a:r>
              <a:rPr lang="de-DE" dirty="0"/>
              <a:t> nice </a:t>
            </a:r>
            <a:r>
              <a:rPr lang="de-DE" dirty="0" err="1"/>
              <a:t>experience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so nice and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in </a:t>
            </a:r>
            <a:r>
              <a:rPr lang="de-DE" dirty="0" err="1"/>
              <a:t>touch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so </a:t>
            </a:r>
            <a:r>
              <a:rPr lang="de-DE" dirty="0" err="1"/>
              <a:t>easily</a:t>
            </a:r>
            <a:r>
              <a:rPr lang="de-DE" dirty="0"/>
              <a:t>.</a:t>
            </a:r>
          </a:p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visit</a:t>
            </a:r>
            <a:r>
              <a:rPr lang="de-DE" dirty="0"/>
              <a:t> so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beautiful</a:t>
            </a:r>
            <a:r>
              <a:rPr lang="de-DE" dirty="0"/>
              <a:t> </a:t>
            </a:r>
            <a:r>
              <a:rPr lang="de-DE" dirty="0" err="1"/>
              <a:t>places</a:t>
            </a:r>
            <a:r>
              <a:rPr lang="de-DE" dirty="0"/>
              <a:t> in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 time. In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 time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like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on </a:t>
            </a:r>
            <a:r>
              <a:rPr lang="de-DE" dirty="0" err="1"/>
              <a:t>vacation</a:t>
            </a:r>
            <a:r>
              <a:rPr lang="de-DE" dirty="0"/>
              <a:t>. </a:t>
            </a:r>
          </a:p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improve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English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speak</a:t>
            </a:r>
            <a:r>
              <a:rPr lang="de-DE" dirty="0"/>
              <a:t> English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host </a:t>
            </a:r>
            <a:r>
              <a:rPr lang="de-DE" dirty="0" err="1"/>
              <a:t>family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, </a:t>
            </a:r>
            <a:r>
              <a:rPr lang="de-DE" dirty="0" err="1"/>
              <a:t>too</a:t>
            </a:r>
            <a:r>
              <a:rPr lang="de-DE" dirty="0"/>
              <a:t>.</a:t>
            </a:r>
          </a:p>
          <a:p>
            <a:r>
              <a:rPr lang="de-DE" dirty="0"/>
              <a:t>I am </a:t>
            </a:r>
            <a:r>
              <a:rPr lang="de-DE" dirty="0" err="1"/>
              <a:t>glad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I </a:t>
            </a:r>
            <a:r>
              <a:rPr lang="de-DE" dirty="0" err="1"/>
              <a:t>took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and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recommed</a:t>
            </a:r>
            <a:r>
              <a:rPr lang="de-DE" dirty="0"/>
              <a:t> it. The </a:t>
            </a:r>
            <a:r>
              <a:rPr lang="de-DE" dirty="0" err="1"/>
              <a:t>memory</a:t>
            </a:r>
            <a:r>
              <a:rPr lang="de-DE"/>
              <a:t> will last </a:t>
            </a:r>
            <a:r>
              <a:rPr lang="de-DE" dirty="0" err="1"/>
              <a:t>forever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5258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bändert">
  <a:themeElements>
    <a:clrScheme name="Gebändert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Gebändert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ebänder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TM03090430[[fn=Gebändert]]</Template>
  <TotalTime>0</TotalTime>
  <Words>436</Words>
  <Application>Microsoft Macintosh PowerPoint</Application>
  <PresentationFormat>Breitbild</PresentationFormat>
  <Paragraphs>44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Corbel</vt:lpstr>
      <vt:lpstr>Wingdings</vt:lpstr>
      <vt:lpstr>Gebändert</vt:lpstr>
      <vt:lpstr>Dublin</vt:lpstr>
      <vt:lpstr>table of contents  </vt:lpstr>
      <vt:lpstr>Dublin</vt:lpstr>
      <vt:lpstr>Host Family</vt:lpstr>
      <vt:lpstr>College </vt:lpstr>
      <vt:lpstr>Workplacment </vt:lpstr>
      <vt:lpstr>My advice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Dublin</dc:title>
  <dc:creator>Felix Matheis</dc:creator>
  <cp:lastModifiedBy>Stefanie Ganzer</cp:lastModifiedBy>
  <cp:revision>10</cp:revision>
  <dcterms:created xsi:type="dcterms:W3CDTF">2024-10-07T07:18:45Z</dcterms:created>
  <dcterms:modified xsi:type="dcterms:W3CDTF">2024-10-25T10:58:24Z</dcterms:modified>
</cp:coreProperties>
</file>