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4" r:id="rId4"/>
    <p:sldId id="261" r:id="rId5"/>
    <p:sldId id="257" r:id="rId6"/>
    <p:sldId id="258" r:id="rId7"/>
    <p:sldId id="262"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96"/>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41" autoAdjust="0"/>
  </p:normalViewPr>
  <p:slideViewPr>
    <p:cSldViewPr snapToGrid="0">
      <p:cViewPr varScale="1">
        <p:scale>
          <a:sx n="123" d="100"/>
          <a:sy n="123" d="100"/>
        </p:scale>
        <p:origin x="672"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514D9-6C54-48EC-95EC-07E89D72BA8E}" type="datetimeFigureOut">
              <a:rPr lang="en-GB" smtClean="0"/>
              <a:t>25/10/2024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0359F-4F99-4B6D-BFF7-BB9FED2799CD}" type="slidenum">
              <a:rPr lang="en-GB" smtClean="0"/>
              <a:t>‹Nr.›</a:t>
            </a:fld>
            <a:endParaRPr lang="en-GB"/>
          </a:p>
        </p:txBody>
      </p:sp>
    </p:spTree>
    <p:extLst>
      <p:ext uri="{BB962C8B-B14F-4D97-AF65-F5344CB8AC3E}">
        <p14:creationId xmlns:p14="http://schemas.microsoft.com/office/powerpoint/2010/main" val="253662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C30359F-4F99-4B6D-BFF7-BB9FED2799CD}" type="slidenum">
              <a:rPr lang="en-GB" smtClean="0"/>
              <a:t>6</a:t>
            </a:fld>
            <a:endParaRPr lang="en-GB"/>
          </a:p>
        </p:txBody>
      </p:sp>
    </p:spTree>
    <p:extLst>
      <p:ext uri="{BB962C8B-B14F-4D97-AF65-F5344CB8AC3E}">
        <p14:creationId xmlns:p14="http://schemas.microsoft.com/office/powerpoint/2010/main" val="290046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1E8A6A4-891A-476E-BA65-10D7325FB031}" type="datetimeFigureOut">
              <a:rPr lang="de-DE" smtClean="0"/>
              <a:t>25.10.24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41360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E8A6A4-891A-476E-BA65-10D7325FB031}" type="datetimeFigureOut">
              <a:rPr lang="de-DE" smtClean="0"/>
              <a:t>25.10.24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62683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E8A6A4-891A-476E-BA65-10D7325FB031}" type="datetimeFigureOut">
              <a:rPr lang="de-DE" smtClean="0"/>
              <a:t>25.10.24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0606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E8A6A4-891A-476E-BA65-10D7325FB031}" type="datetimeFigureOut">
              <a:rPr lang="de-DE" smtClean="0"/>
              <a:t>25.10.24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0849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1E8A6A4-891A-476E-BA65-10D7325FB031}" type="datetimeFigureOut">
              <a:rPr lang="de-DE" smtClean="0"/>
              <a:t>25.10.24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69060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1E8A6A4-891A-476E-BA65-10D7325FB031}" type="datetimeFigureOut">
              <a:rPr lang="de-DE" smtClean="0"/>
              <a:t>25.10.24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60049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1E8A6A4-891A-476E-BA65-10D7325FB031}" type="datetimeFigureOut">
              <a:rPr lang="de-DE" smtClean="0"/>
              <a:t>25.10.24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192548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1E8A6A4-891A-476E-BA65-10D7325FB031}" type="datetimeFigureOut">
              <a:rPr lang="de-DE" smtClean="0"/>
              <a:t>25.10.24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10789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E8A6A4-891A-476E-BA65-10D7325FB031}" type="datetimeFigureOut">
              <a:rPr lang="de-DE" smtClean="0"/>
              <a:t>25.10.24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417793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1E8A6A4-891A-476E-BA65-10D7325FB031}" type="datetimeFigureOut">
              <a:rPr lang="de-DE" smtClean="0"/>
              <a:t>25.10.24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277893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1E8A6A4-891A-476E-BA65-10D7325FB031}" type="datetimeFigureOut">
              <a:rPr lang="de-DE" smtClean="0"/>
              <a:t>25.10.24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4E435C5-33E2-4797-97FA-5E1677314A9A}" type="slidenum">
              <a:rPr lang="de-DE" smtClean="0"/>
              <a:t>‹Nr.›</a:t>
            </a:fld>
            <a:endParaRPr lang="de-DE"/>
          </a:p>
        </p:txBody>
      </p:sp>
    </p:spTree>
    <p:extLst>
      <p:ext uri="{BB962C8B-B14F-4D97-AF65-F5344CB8AC3E}">
        <p14:creationId xmlns:p14="http://schemas.microsoft.com/office/powerpoint/2010/main" val="335166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8A6A4-891A-476E-BA65-10D7325FB031}" type="datetimeFigureOut">
              <a:rPr lang="de-DE" smtClean="0"/>
              <a:t>25.10.24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435C5-33E2-4797-97FA-5E1677314A9A}" type="slidenum">
              <a:rPr lang="de-DE" smtClean="0"/>
              <a:t>‹Nr.›</a:t>
            </a:fld>
            <a:endParaRPr lang="de-DE"/>
          </a:p>
        </p:txBody>
      </p:sp>
      <p:pic>
        <p:nvPicPr>
          <p:cNvPr id="7" name="Picture 2" descr="Republik Irlandflagge Stockfoto und mehr Bilder von Irische Flagge -  Irische Flagge, Flagge, Nationalflagge - iStock"/>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149" y="459241"/>
            <a:ext cx="1169773" cy="7080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uropäische Unio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519694" y="459241"/>
            <a:ext cx="572602" cy="5726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userDrawn="1"/>
        </p:nvSpPr>
        <p:spPr>
          <a:xfrm>
            <a:off x="10092296" y="459241"/>
            <a:ext cx="2125104" cy="600164"/>
          </a:xfrm>
          <a:prstGeom prst="rect">
            <a:avLst/>
          </a:prstGeom>
          <a:noFill/>
        </p:spPr>
        <p:txBody>
          <a:bodyPr wrap="square" rtlCol="0">
            <a:spAutoFit/>
          </a:bodyPr>
          <a:lstStyle/>
          <a:p>
            <a:r>
              <a:rPr lang="en-GB" sz="1100" b="1" noProof="0" dirty="0">
                <a:solidFill>
                  <a:srgbClr val="003296"/>
                </a:solidFill>
              </a:rPr>
              <a:t>Presentation</a:t>
            </a:r>
            <a:r>
              <a:rPr lang="en-GB" sz="1100" b="1" baseline="0" noProof="0" dirty="0">
                <a:solidFill>
                  <a:srgbClr val="003296"/>
                </a:solidFill>
              </a:rPr>
              <a:t> as part of the Erasmus+ Programme of the European Union</a:t>
            </a:r>
            <a:endParaRPr lang="en-GB" sz="1100" b="1" noProof="0" dirty="0">
              <a:solidFill>
                <a:srgbClr val="003296"/>
              </a:solidFill>
            </a:endParaRPr>
          </a:p>
        </p:txBody>
      </p:sp>
    </p:spTree>
    <p:extLst>
      <p:ext uri="{BB962C8B-B14F-4D97-AF65-F5344CB8AC3E}">
        <p14:creationId xmlns:p14="http://schemas.microsoft.com/office/powerpoint/2010/main" val="419522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78922" y="524256"/>
            <a:ext cx="4646816" cy="584775"/>
          </a:xfrm>
          <a:prstGeom prst="rect">
            <a:avLst/>
          </a:prstGeom>
          <a:noFill/>
        </p:spPr>
        <p:txBody>
          <a:bodyPr wrap="square" rtlCol="0">
            <a:spAutoFit/>
          </a:bodyPr>
          <a:lstStyle/>
          <a:p>
            <a:r>
              <a:rPr lang="de-DE" sz="3200" b="1" dirty="0"/>
              <a:t>Erasmus+ (Dublin 2024)</a:t>
            </a:r>
          </a:p>
        </p:txBody>
      </p:sp>
      <p:pic>
        <p:nvPicPr>
          <p:cNvPr id="1026" name="Picture 2" descr="45c0fff0-513f-4640-a167-c97106a113e8@eurprd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828321" y="2042495"/>
            <a:ext cx="4237608" cy="317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056988e-1af3-4403-aaa7-038168d86b1f@eurprd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48235" y="2039398"/>
            <a:ext cx="4239756" cy="317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351c6306-02cc-4adb-aafa-fb4beabf5c42@eurprd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29702" y="2041277"/>
            <a:ext cx="4237607" cy="317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8ebe636-3240-4111-af16-9b485dfebdad@eurprd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485972" y="2036713"/>
            <a:ext cx="4235461" cy="31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7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78922" y="524256"/>
            <a:ext cx="4646816" cy="584775"/>
          </a:xfrm>
          <a:prstGeom prst="rect">
            <a:avLst/>
          </a:prstGeom>
          <a:noFill/>
        </p:spPr>
        <p:txBody>
          <a:bodyPr wrap="square" rtlCol="0">
            <a:spAutoFit/>
          </a:bodyPr>
          <a:lstStyle/>
          <a:p>
            <a:r>
              <a:rPr lang="en-GB" sz="3200" b="1" dirty="0"/>
              <a:t>My</a:t>
            </a:r>
            <a:r>
              <a:rPr lang="de-DE" sz="3200" b="1" dirty="0"/>
              <a:t> Host Family</a:t>
            </a:r>
          </a:p>
        </p:txBody>
      </p:sp>
      <p:sp>
        <p:nvSpPr>
          <p:cNvPr id="2" name="Textfeld 1"/>
          <p:cNvSpPr txBox="1"/>
          <p:nvPr/>
        </p:nvSpPr>
        <p:spPr>
          <a:xfrm>
            <a:off x="335319" y="1800664"/>
            <a:ext cx="7084812" cy="4524315"/>
          </a:xfrm>
          <a:prstGeom prst="rect">
            <a:avLst/>
          </a:prstGeom>
          <a:noFill/>
        </p:spPr>
        <p:txBody>
          <a:bodyPr wrap="square" rtlCol="0">
            <a:spAutoFit/>
          </a:bodyPr>
          <a:lstStyle/>
          <a:p>
            <a:pPr marL="285750" indent="-285750">
              <a:buFont typeface="Arial" panose="020B0604020202020204" pitchFamily="34" charset="0"/>
              <a:buChar char="•"/>
            </a:pPr>
            <a:r>
              <a:rPr lang="en-GB" dirty="0"/>
              <a:t>During our stay in Dublin, we lived in </a:t>
            </a:r>
            <a:r>
              <a:rPr lang="en-GB" dirty="0" err="1"/>
              <a:t>Clonsilla</a:t>
            </a:r>
            <a:r>
              <a:rPr lang="en-GB" dirty="0"/>
              <a:t>, a small neighbourhood in the West of </a:t>
            </a:r>
            <a:r>
              <a:rPr lang="en-GB"/>
              <a:t>the city.</a:t>
            </a:r>
            <a:endParaRPr lang="en-GB" dirty="0"/>
          </a:p>
          <a:p>
            <a:endParaRPr lang="en-GB" dirty="0"/>
          </a:p>
          <a:p>
            <a:pPr marL="285750" indent="-285750">
              <a:buFont typeface="Arial" panose="020B0604020202020204" pitchFamily="34" charset="0"/>
              <a:buChar char="•"/>
            </a:pPr>
            <a:r>
              <a:rPr lang="en-GB" dirty="0"/>
              <a:t>We were a group of three people and we had our own bedroom including three beds and an </a:t>
            </a:r>
            <a:r>
              <a:rPr lang="en-GB" dirty="0" err="1"/>
              <a:t>ensuite</a:t>
            </a:r>
            <a:r>
              <a:rPr lang="en-GB" dirty="0"/>
              <a:t> bathroom for our own.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family offered us breakfast and dinner which was served at 6pm but we were also free to eat it later.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family was really polite and caring, we didn't engage much with them, but if we did they helped us with everything we asked for.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 really liked that the family offered fresh and healthy food everyday.</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GB" dirty="0"/>
              <a:t>My host family lived away from the city centre trouble which led to long train drives, especially to my workplace.</a:t>
            </a:r>
          </a:p>
        </p:txBody>
      </p:sp>
      <p:pic>
        <p:nvPicPr>
          <p:cNvPr id="3" name="Grafik 2"/>
          <p:cNvPicPr>
            <a:picLocks noChangeAspect="1"/>
          </p:cNvPicPr>
          <p:nvPr/>
        </p:nvPicPr>
        <p:blipFill>
          <a:blip r:embed="rId2"/>
          <a:stretch>
            <a:fillRect/>
          </a:stretch>
        </p:blipFill>
        <p:spPr>
          <a:xfrm>
            <a:off x="7824659" y="1959715"/>
            <a:ext cx="4067743" cy="3534268"/>
          </a:xfrm>
          <a:prstGeom prst="rect">
            <a:avLst/>
          </a:prstGeom>
        </p:spPr>
      </p:pic>
      <p:pic>
        <p:nvPicPr>
          <p:cNvPr id="2058" name="Picture 10" descr="Red Location Clipart in Illustrator, SVG, JPG, EPS, PNG - Download |  Template.n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9575" y="2238943"/>
            <a:ext cx="992058" cy="9920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d Location Clipart in Illustrator, SVG, JPG, EPS, PNG - Download |  Template.n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5432" y="5487851"/>
            <a:ext cx="661748" cy="6617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d Location Clipart in Illustrator, SVG, JPG, EPS, PNG - Download |  Template.net"/>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88819" y="3647323"/>
            <a:ext cx="826945" cy="82694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8202969" y="5673816"/>
            <a:ext cx="2171700" cy="369332"/>
          </a:xfrm>
          <a:prstGeom prst="rect">
            <a:avLst/>
          </a:prstGeom>
          <a:noFill/>
        </p:spPr>
        <p:txBody>
          <a:bodyPr wrap="square" rtlCol="0">
            <a:spAutoFit/>
          </a:bodyPr>
          <a:lstStyle/>
          <a:p>
            <a:r>
              <a:rPr lang="en-GB" dirty="0"/>
              <a:t>Our Guest Family</a:t>
            </a:r>
          </a:p>
        </p:txBody>
      </p:sp>
      <p:pic>
        <p:nvPicPr>
          <p:cNvPr id="14" name="Picture 10" descr="Red Location Clipart in Illustrator, SVG, JPG, EPS, PNG - Download |  Template.net"/>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5432" y="6111898"/>
            <a:ext cx="647239" cy="64723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8264962" y="6250852"/>
            <a:ext cx="2311862" cy="369332"/>
          </a:xfrm>
          <a:prstGeom prst="rect">
            <a:avLst/>
          </a:prstGeom>
          <a:noFill/>
        </p:spPr>
        <p:txBody>
          <a:bodyPr wrap="square" rtlCol="0">
            <a:spAutoFit/>
          </a:bodyPr>
          <a:lstStyle/>
          <a:p>
            <a:r>
              <a:rPr lang="en-GB" dirty="0"/>
              <a:t>My Workplace</a:t>
            </a:r>
          </a:p>
        </p:txBody>
      </p:sp>
    </p:spTree>
    <p:extLst>
      <p:ext uri="{BB962C8B-B14F-4D97-AF65-F5344CB8AC3E}">
        <p14:creationId xmlns:p14="http://schemas.microsoft.com/office/powerpoint/2010/main" val="155897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78922" y="524256"/>
            <a:ext cx="4646816" cy="584775"/>
          </a:xfrm>
          <a:prstGeom prst="rect">
            <a:avLst/>
          </a:prstGeom>
          <a:noFill/>
        </p:spPr>
        <p:txBody>
          <a:bodyPr wrap="square" rtlCol="0">
            <a:spAutoFit/>
          </a:bodyPr>
          <a:lstStyle/>
          <a:p>
            <a:r>
              <a:rPr lang="de-DE" sz="3200" b="1" dirty="0"/>
              <a:t>ADC College</a:t>
            </a:r>
          </a:p>
        </p:txBody>
      </p:sp>
      <p:sp>
        <p:nvSpPr>
          <p:cNvPr id="2" name="Textfeld 1"/>
          <p:cNvSpPr txBox="1"/>
          <p:nvPr/>
        </p:nvSpPr>
        <p:spPr>
          <a:xfrm>
            <a:off x="829995" y="1800664"/>
            <a:ext cx="9383150" cy="3416320"/>
          </a:xfrm>
          <a:prstGeom prst="rect">
            <a:avLst/>
          </a:prstGeom>
          <a:noFill/>
        </p:spPr>
        <p:txBody>
          <a:bodyPr wrap="square" rtlCol="0">
            <a:spAutoFit/>
          </a:bodyPr>
          <a:lstStyle/>
          <a:p>
            <a:pPr marL="285750" indent="-285750">
              <a:buFont typeface="Arial" panose="020B0604020202020204" pitchFamily="34" charset="0"/>
              <a:buChar char="•"/>
            </a:pPr>
            <a:r>
              <a:rPr lang="en-GB" dirty="0"/>
              <a:t>During the first week we had a language course at ADC College.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teacher taught us about the Irish culture and the Irish work culture.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 liked that we also learned business vocabulary through a role play which was called “Shark Tank.“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 did not like that most of the time in the language course was filled with playing small games which included very basic vocabulary.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Nevertheless, the language course was a good start to get used to Dublin and to prepare for the upcoming internship.</a:t>
            </a:r>
          </a:p>
        </p:txBody>
      </p:sp>
    </p:spTree>
    <p:extLst>
      <p:ext uri="{BB962C8B-B14F-4D97-AF65-F5344CB8AC3E}">
        <p14:creationId xmlns:p14="http://schemas.microsoft.com/office/powerpoint/2010/main" val="271741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78922" y="524256"/>
            <a:ext cx="4646816" cy="584775"/>
          </a:xfrm>
          <a:prstGeom prst="rect">
            <a:avLst/>
          </a:prstGeom>
          <a:noFill/>
        </p:spPr>
        <p:txBody>
          <a:bodyPr wrap="square" rtlCol="0">
            <a:spAutoFit/>
          </a:bodyPr>
          <a:lstStyle/>
          <a:p>
            <a:r>
              <a:rPr lang="de-DE" sz="3200" b="1" dirty="0"/>
              <a:t>Work Placement (ALIGN)</a:t>
            </a:r>
          </a:p>
        </p:txBody>
      </p:sp>
      <p:pic>
        <p:nvPicPr>
          <p:cNvPr id="2" name="Grafik 1"/>
          <p:cNvPicPr>
            <a:picLocks noChangeAspect="1"/>
          </p:cNvPicPr>
          <p:nvPr/>
        </p:nvPicPr>
        <p:blipFill>
          <a:blip r:embed="rId2"/>
          <a:stretch>
            <a:fillRect/>
          </a:stretch>
        </p:blipFill>
        <p:spPr>
          <a:xfrm>
            <a:off x="8114127" y="2627433"/>
            <a:ext cx="3480297" cy="1860159"/>
          </a:xfrm>
          <a:prstGeom prst="rect">
            <a:avLst/>
          </a:prstGeom>
        </p:spPr>
      </p:pic>
      <p:sp>
        <p:nvSpPr>
          <p:cNvPr id="3" name="Textfeld 2"/>
          <p:cNvSpPr txBox="1"/>
          <p:nvPr/>
        </p:nvSpPr>
        <p:spPr>
          <a:xfrm>
            <a:off x="501001" y="1772530"/>
            <a:ext cx="7202658" cy="4801314"/>
          </a:xfrm>
          <a:prstGeom prst="rect">
            <a:avLst/>
          </a:prstGeom>
          <a:noFill/>
        </p:spPr>
        <p:txBody>
          <a:bodyPr wrap="square" rtlCol="0">
            <a:spAutoFit/>
          </a:bodyPr>
          <a:lstStyle/>
          <a:p>
            <a:pPr marL="285750" indent="-285750">
              <a:buFont typeface="Arial" panose="020B0604020202020204" pitchFamily="34" charset="0"/>
              <a:buChar char="•"/>
            </a:pPr>
            <a:r>
              <a:rPr lang="en-GB" dirty="0"/>
              <a:t>For my two week internship I was placed at a Company called ALIGN.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help other businesses to grow their sales and generate leads for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do that by calling other businesses that could potentially be a fit for the customer.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During my internship my tasks were: </a:t>
            </a:r>
          </a:p>
          <a:p>
            <a:pPr marL="742950" lvl="1" indent="-285750">
              <a:buFont typeface="Wingdings" panose="05000000000000000000" pitchFamily="2" charset="2"/>
              <a:buChar char="Ø"/>
            </a:pPr>
            <a:r>
              <a:rPr lang="en-GB" dirty="0"/>
              <a:t>searching &amp; creating lists of potential customers</a:t>
            </a:r>
          </a:p>
          <a:p>
            <a:pPr marL="742950" lvl="1" indent="-285750">
              <a:buFont typeface="Wingdings" panose="05000000000000000000" pitchFamily="2" charset="2"/>
              <a:buChar char="Ø"/>
            </a:pPr>
            <a:r>
              <a:rPr lang="en-GB" dirty="0"/>
              <a:t>sending , “follow-up emails“</a:t>
            </a:r>
          </a:p>
          <a:p>
            <a:pPr marL="742950" lvl="1" indent="-285750">
              <a:buFont typeface="Wingdings" panose="05000000000000000000" pitchFamily="2" charset="2"/>
              <a:buChar char="Ø"/>
            </a:pPr>
            <a:r>
              <a:rPr lang="en-GB" dirty="0"/>
              <a:t>listening to interesting “business calls.“</a:t>
            </a:r>
          </a:p>
          <a:p>
            <a:pPr lvl="1"/>
            <a:endParaRPr lang="en-GB" dirty="0"/>
          </a:p>
          <a:p>
            <a:pPr marL="285750" indent="-285750">
              <a:buFont typeface="Arial" panose="020B0604020202020204" pitchFamily="34" charset="0"/>
              <a:buChar char="•"/>
            </a:pPr>
            <a:r>
              <a:rPr lang="en-GB" dirty="0"/>
              <a:t>I really enjoyed the internship at ALIGN, the team was very friendly, and I liked chatting with them. Through that I really improved my English skills.</a:t>
            </a:r>
          </a:p>
          <a:p>
            <a:endParaRPr lang="en-GB" dirty="0"/>
          </a:p>
        </p:txBody>
      </p:sp>
    </p:spTree>
    <p:extLst>
      <p:ext uri="{BB962C8B-B14F-4D97-AF65-F5344CB8AC3E}">
        <p14:creationId xmlns:p14="http://schemas.microsoft.com/office/powerpoint/2010/main" val="42291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45671" y="507632"/>
            <a:ext cx="4646816" cy="584775"/>
          </a:xfrm>
          <a:prstGeom prst="rect">
            <a:avLst/>
          </a:prstGeom>
          <a:noFill/>
        </p:spPr>
        <p:txBody>
          <a:bodyPr wrap="square" rtlCol="0">
            <a:spAutoFit/>
          </a:bodyPr>
          <a:lstStyle/>
          <a:p>
            <a:r>
              <a:rPr lang="en-US" sz="3200" b="1" dirty="0"/>
              <a:t>How</a:t>
            </a:r>
            <a:r>
              <a:rPr lang="de-DE" sz="3200" b="1" dirty="0"/>
              <a:t> I </a:t>
            </a:r>
            <a:r>
              <a:rPr lang="en-US" sz="3200" b="1" dirty="0"/>
              <a:t>spent</a:t>
            </a:r>
            <a:r>
              <a:rPr lang="de-DE" sz="3200" b="1" dirty="0"/>
              <a:t> </a:t>
            </a:r>
            <a:r>
              <a:rPr lang="en-GB" sz="3200" b="1" dirty="0"/>
              <a:t>my free </a:t>
            </a:r>
            <a:r>
              <a:rPr lang="de-DE" sz="3200" b="1" dirty="0"/>
              <a:t>time</a:t>
            </a:r>
          </a:p>
        </p:txBody>
      </p:sp>
      <p:pic>
        <p:nvPicPr>
          <p:cNvPr id="5122" name="Picture 2" descr="71b799d7-0f34-46b3-87a0-bde8c5f18f72@eurprd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21389" y="2499371"/>
            <a:ext cx="3554131" cy="266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78228" y="2302630"/>
            <a:ext cx="5935288" cy="3693319"/>
          </a:xfrm>
          <a:prstGeom prst="rect">
            <a:avLst/>
          </a:prstGeom>
          <a:noFill/>
        </p:spPr>
        <p:txBody>
          <a:bodyPr wrap="square" rtlCol="0">
            <a:spAutoFit/>
          </a:bodyPr>
          <a:lstStyle/>
          <a:p>
            <a:pPr marL="285750" indent="-285750">
              <a:buFont typeface="Arial" panose="020B0604020202020204" pitchFamily="34" charset="0"/>
              <a:buChar char="•"/>
            </a:pPr>
            <a:r>
              <a:rPr lang="en-GB" dirty="0"/>
              <a:t>We</a:t>
            </a:r>
            <a:r>
              <a:rPr lang="de-DE" dirty="0"/>
              <a:t> </a:t>
            </a:r>
            <a:r>
              <a:rPr lang="en-US" dirty="0"/>
              <a:t>spent</a:t>
            </a:r>
            <a:r>
              <a:rPr lang="de-DE" dirty="0"/>
              <a:t> time </a:t>
            </a:r>
            <a:r>
              <a:rPr lang="en-GB" dirty="0"/>
              <a:t>discovering the nature of Dublin.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GB" dirty="0"/>
              <a:t>We really liked Phoenix Park, it is located in the middle of Dublin and it features amazing wild life like </a:t>
            </a:r>
            <a:r>
              <a:rPr lang="en-GB" dirty="0" err="1"/>
              <a:t>deers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 Thursday, 29</a:t>
            </a:r>
            <a:r>
              <a:rPr lang="en-GB" baseline="30000" dirty="0"/>
              <a:t>th</a:t>
            </a:r>
            <a:r>
              <a:rPr lang="en-GB" dirty="0"/>
              <a:t>. August we watched the Europa League football game between Shamrock Rovers and PAOK.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Shamrock Rovers is one of the biggest clubs in Ireland, compared to German clubs the Irish ones seem really small.</a:t>
            </a:r>
          </a:p>
          <a:p>
            <a:pPr marL="285750" indent="-285750">
              <a:buFont typeface="Arial" panose="020B0604020202020204" pitchFamily="34" charset="0"/>
              <a:buChar char="•"/>
            </a:pPr>
            <a:endParaRPr lang="de-DE" dirty="0"/>
          </a:p>
          <a:p>
            <a:endParaRPr lang="de-DE" dirty="0"/>
          </a:p>
        </p:txBody>
      </p:sp>
      <p:pic>
        <p:nvPicPr>
          <p:cNvPr id="5123" name="Picture 3" descr="551aaf5f-f608-4ba7-b063-dba6def1a529@eurprd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255790" y="2499371"/>
            <a:ext cx="3554131" cy="266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99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45671" y="507632"/>
            <a:ext cx="4646816" cy="584775"/>
          </a:xfrm>
          <a:prstGeom prst="rect">
            <a:avLst/>
          </a:prstGeom>
          <a:noFill/>
        </p:spPr>
        <p:txBody>
          <a:bodyPr wrap="square" rtlCol="0">
            <a:spAutoFit/>
          </a:bodyPr>
          <a:lstStyle/>
          <a:p>
            <a:r>
              <a:rPr lang="en-GB" sz="3200" b="1" dirty="0"/>
              <a:t>How I spent my free time</a:t>
            </a:r>
          </a:p>
        </p:txBody>
      </p:sp>
      <p:sp>
        <p:nvSpPr>
          <p:cNvPr id="2" name="Textfeld 1"/>
          <p:cNvSpPr txBox="1"/>
          <p:nvPr/>
        </p:nvSpPr>
        <p:spPr>
          <a:xfrm>
            <a:off x="457199" y="2710593"/>
            <a:ext cx="5935288" cy="2031325"/>
          </a:xfrm>
          <a:prstGeom prst="rect">
            <a:avLst/>
          </a:prstGeom>
          <a:noFill/>
        </p:spPr>
        <p:txBody>
          <a:bodyPr wrap="square" rtlCol="0">
            <a:spAutoFit/>
          </a:bodyPr>
          <a:lstStyle/>
          <a:p>
            <a:pPr marL="285750" indent="-285750">
              <a:buFont typeface="Arial" panose="020B0604020202020204" pitchFamily="34" charset="0"/>
              <a:buChar char="•"/>
            </a:pPr>
            <a:r>
              <a:rPr lang="en-GB" dirty="0"/>
              <a:t>On weekends, we got to know the Irish pub culture.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tried the famous Irish Guinness Stout which tastes great.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city centre of Dublin features pubs at every corner.</a:t>
            </a:r>
          </a:p>
          <a:p>
            <a:endParaRPr lang="en-GB" dirty="0"/>
          </a:p>
        </p:txBody>
      </p:sp>
      <p:pic>
        <p:nvPicPr>
          <p:cNvPr id="6146" name="Picture 2" descr="ba6a115c-aadd-43df-9042-315252e8324f@eurprd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560" y="1903615"/>
            <a:ext cx="2291195" cy="407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97ce6046-d994-4e86-9c31-7a8e39a6e3c4@eurprd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75915" y="2622205"/>
            <a:ext cx="4073235" cy="263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52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78922" y="524256"/>
            <a:ext cx="4646816" cy="584775"/>
          </a:xfrm>
          <a:prstGeom prst="rect">
            <a:avLst/>
          </a:prstGeom>
          <a:noFill/>
        </p:spPr>
        <p:txBody>
          <a:bodyPr wrap="square" rtlCol="0">
            <a:spAutoFit/>
          </a:bodyPr>
          <a:lstStyle/>
          <a:p>
            <a:r>
              <a:rPr lang="en-GB" sz="3200" b="1" dirty="0"/>
              <a:t>Intercultural</a:t>
            </a:r>
            <a:r>
              <a:rPr lang="de-DE" sz="3200" b="1" dirty="0"/>
              <a:t> Competence</a:t>
            </a:r>
          </a:p>
        </p:txBody>
      </p:sp>
      <p:sp>
        <p:nvSpPr>
          <p:cNvPr id="2" name="Textfeld 1"/>
          <p:cNvSpPr txBox="1"/>
          <p:nvPr/>
        </p:nvSpPr>
        <p:spPr>
          <a:xfrm>
            <a:off x="899410" y="1918741"/>
            <a:ext cx="8844197" cy="3693319"/>
          </a:xfrm>
          <a:prstGeom prst="rect">
            <a:avLst/>
          </a:prstGeom>
          <a:noFill/>
        </p:spPr>
        <p:txBody>
          <a:bodyPr wrap="square" rtlCol="0">
            <a:spAutoFit/>
          </a:bodyPr>
          <a:lstStyle/>
          <a:p>
            <a:pPr marL="285750" indent="-285750">
              <a:buFont typeface="Arial" panose="020B0604020202020204" pitchFamily="34" charset="0"/>
              <a:buChar char="•"/>
            </a:pPr>
            <a:r>
              <a:rPr lang="en-GB" dirty="0"/>
              <a:t>During my internship I started to notice the difference in culture between Ireland and Germany.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Ireland people at work a really informal, they call everyone directly by their first name while in Germany you always call people by their last name until they offer you to call them by their first name.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GB" dirty="0"/>
              <a:t>In Ireland most of the people are less stressed, they do not really care if they arrive late at the office by 10 minutes.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GB" dirty="0"/>
              <a:t>People in Ireland really like small talk, whether it is in the bus, at work or elsewhere it is common that people will start talking to you. In Germany, most people do not like that, they want to be left alone.</a:t>
            </a:r>
          </a:p>
        </p:txBody>
      </p:sp>
    </p:spTree>
    <p:extLst>
      <p:ext uri="{BB962C8B-B14F-4D97-AF65-F5344CB8AC3E}">
        <p14:creationId xmlns:p14="http://schemas.microsoft.com/office/powerpoint/2010/main" val="127551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78922" y="524256"/>
            <a:ext cx="4646816" cy="584775"/>
          </a:xfrm>
          <a:prstGeom prst="rect">
            <a:avLst/>
          </a:prstGeom>
          <a:noFill/>
        </p:spPr>
        <p:txBody>
          <a:bodyPr wrap="square" rtlCol="0">
            <a:spAutoFit/>
          </a:bodyPr>
          <a:lstStyle/>
          <a:p>
            <a:r>
              <a:rPr lang="en-GB" sz="3200" b="1" dirty="0"/>
              <a:t>My Advice</a:t>
            </a:r>
          </a:p>
        </p:txBody>
      </p:sp>
      <p:sp>
        <p:nvSpPr>
          <p:cNvPr id="2" name="Textfeld 1"/>
          <p:cNvSpPr txBox="1"/>
          <p:nvPr/>
        </p:nvSpPr>
        <p:spPr>
          <a:xfrm>
            <a:off x="689548" y="1813810"/>
            <a:ext cx="1047812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If you want to make sure this project is a success you have to watch out for the following things:</a:t>
            </a:r>
          </a:p>
          <a:p>
            <a:endParaRPr lang="en-GB" dirty="0"/>
          </a:p>
          <a:p>
            <a:pPr marL="742950" lvl="1" indent="-285750">
              <a:buFont typeface="Wingdings" panose="05000000000000000000" pitchFamily="2" charset="2"/>
              <a:buChar char="Ø"/>
            </a:pPr>
            <a:r>
              <a:rPr lang="en-GB" dirty="0"/>
              <a:t>Do not be too shy, if you want to learn new skills you have to engage with the Irish people.</a:t>
            </a:r>
          </a:p>
          <a:p>
            <a:pPr lvl="1"/>
            <a:endParaRPr lang="en-GB" dirty="0"/>
          </a:p>
          <a:p>
            <a:pPr marL="742950" lvl="1" indent="-285750">
              <a:buFont typeface="Wingdings" panose="05000000000000000000" pitchFamily="2" charset="2"/>
              <a:buChar char="Ø"/>
            </a:pPr>
            <a:r>
              <a:rPr lang="en-GB" dirty="0"/>
              <a:t>You have to be independent of others, and sort things out on your own.</a:t>
            </a:r>
          </a:p>
          <a:p>
            <a:pPr marL="742950" lvl="1" indent="-285750">
              <a:buFont typeface="Wingdings" panose="05000000000000000000" pitchFamily="2" charset="2"/>
              <a:buChar char="Ø"/>
            </a:pPr>
            <a:endParaRPr lang="en-GB" dirty="0"/>
          </a:p>
          <a:p>
            <a:pPr marL="742950" lvl="1" indent="-285750">
              <a:buFont typeface="Wingdings" panose="05000000000000000000" pitchFamily="2" charset="2"/>
              <a:buChar char="Ø"/>
            </a:pPr>
            <a:r>
              <a:rPr lang="en-GB" dirty="0"/>
              <a:t>You have to accept that the host family will have rules or habits that you might not like.</a:t>
            </a:r>
          </a:p>
          <a:p>
            <a:pPr marL="742950" lvl="1" indent="-285750">
              <a:buFont typeface="Wingdings" panose="05000000000000000000" pitchFamily="2" charset="2"/>
              <a:buChar char="Ø"/>
            </a:pPr>
            <a:endParaRPr lang="en-GB" dirty="0"/>
          </a:p>
          <a:p>
            <a:pPr marL="742950" lvl="1" indent="-285750">
              <a:buFont typeface="Wingdings" panose="05000000000000000000" pitchFamily="2" charset="2"/>
              <a:buChar char="Ø"/>
            </a:pPr>
            <a:r>
              <a:rPr lang="en-GB" dirty="0"/>
              <a:t>You have to be willing to learn, otherwise you will not learn anything new.</a:t>
            </a:r>
          </a:p>
          <a:p>
            <a:pPr marL="742950" lvl="1" indent="-285750">
              <a:buFont typeface="Wingdings" panose="05000000000000000000" pitchFamily="2" charset="2"/>
              <a:buChar char="Ø"/>
            </a:pPr>
            <a:endParaRPr lang="en-GB" dirty="0"/>
          </a:p>
          <a:p>
            <a:pPr marL="742950" lvl="1" indent="-285750">
              <a:buFont typeface="Wingdings" panose="05000000000000000000" pitchFamily="2" charset="2"/>
              <a:buChar char="Ø"/>
            </a:pPr>
            <a:r>
              <a:rPr lang="en-GB" dirty="0"/>
              <a:t>You have to accept cultural differences, Irish people do not live like Germans do.</a:t>
            </a:r>
          </a:p>
          <a:p>
            <a:pPr marL="742950" lvl="1" indent="-285750">
              <a:buFont typeface="Wingdings" panose="05000000000000000000" pitchFamily="2" charset="2"/>
              <a:buChar char="Ø"/>
            </a:pPr>
            <a:endParaRPr lang="de-DE" dirty="0"/>
          </a:p>
          <a:p>
            <a:pPr marL="742950" lvl="1"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5909889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Words>
  <Application>Microsoft Macintosh PowerPoint</Application>
  <PresentationFormat>Breitbild</PresentationFormat>
  <Paragraphs>73</Paragraphs>
  <Slides>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OXEA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Montefusco, Giuliano, OQ/DE</dc:creator>
  <cp:lastModifiedBy>Stefanie Ganzer</cp:lastModifiedBy>
  <cp:revision>20</cp:revision>
  <dcterms:created xsi:type="dcterms:W3CDTF">2024-09-19T07:05:02Z</dcterms:created>
  <dcterms:modified xsi:type="dcterms:W3CDTF">2024-10-25T21:34:43Z</dcterms:modified>
</cp:coreProperties>
</file>