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1762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E40B3CCF-DCDE-4D7C-8D17-4CC8F0BBB799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0EE7905-8333-4FE9-B736-8048A934B4E2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17F9058F-BC8A-45DF-88A0-DC6A8468C85E}" type="datetime1">
              <a:rPr lang="de-DE"/>
              <a:pPr lvl="0"/>
              <a:t>17.08.2025</a:t>
            </a:fld>
            <a:endParaRPr 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B2F5F1C6-B69E-4C28-80B4-9A9459FE8F5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84A64B2D-BF2F-4491-A613-A4FFE01E80AA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E9A7C3B-8B49-4EF9-98A5-C823E5668E80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0B4A598-AD02-4879-9BAE-4F35174AE1E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DB80A8CE-E438-4296-9EE8-BCE64D50FDB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7946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9B779E1E-D44B-45C9-8B2A-A94119611D38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Rounded Rectangle 7">
            <a:extLst>
              <a:ext uri="{FF2B5EF4-FFF2-40B4-BE49-F238E27FC236}">
                <a16:creationId xmlns:a16="http://schemas.microsoft.com/office/drawing/2014/main" id="{FBFF74C6-C367-4BD3-A60D-BC94B23218F9}"/>
              </a:ext>
            </a:extLst>
          </p:cNvPr>
          <p:cNvSpPr/>
          <p:nvPr/>
        </p:nvSpPr>
        <p:spPr>
          <a:xfrm>
            <a:off x="91440" y="101598"/>
            <a:ext cx="8961120" cy="6664961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75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blipFill>
            <a:blip r:embed="rId2">
              <a:alphaModFix/>
            </a:blip>
            <a:tile sx="101562" sy="101562" algn="tl"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BAAE27-D296-49D4-90E5-42C006F0892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0D447E-824D-45E0-B8EE-CC520F1D38AC}" type="datetime1">
              <a:rPr lang="de-DE"/>
              <a:pPr lvl="0"/>
              <a:t>17.08.2025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B4D2C-D2B5-4D64-AE82-E6862FB1DF0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D8930C9-DC3F-47F9-9806-E701833397A0}"/>
              </a:ext>
            </a:extLst>
          </p:cNvPr>
          <p:cNvSpPr/>
          <p:nvPr/>
        </p:nvSpPr>
        <p:spPr>
          <a:xfrm>
            <a:off x="345442" y="2942603"/>
            <a:ext cx="7147928" cy="2463795"/>
          </a:xfrm>
          <a:prstGeom prst="rect">
            <a:avLst/>
          </a:prstGeom>
          <a:solidFill>
            <a:srgbClr val="FFFFFF">
              <a:alpha val="83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E6EEBA65-698D-452D-AD49-255520FE013F}"/>
              </a:ext>
            </a:extLst>
          </p:cNvPr>
          <p:cNvSpPr/>
          <p:nvPr/>
        </p:nvSpPr>
        <p:spPr>
          <a:xfrm>
            <a:off x="7572649" y="2944633"/>
            <a:ext cx="1190347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2B1C088E-C20C-4401-A0A0-0C152BDD9365}"/>
              </a:ext>
            </a:extLst>
          </p:cNvPr>
          <p:cNvSpPr/>
          <p:nvPr/>
        </p:nvSpPr>
        <p:spPr>
          <a:xfrm>
            <a:off x="7712717" y="3136657"/>
            <a:ext cx="910221" cy="2075688"/>
          </a:xfrm>
          <a:prstGeom prst="rect">
            <a:avLst/>
          </a:prstGeom>
          <a:solidFill>
            <a:srgbClr val="B5AE53">
              <a:alpha val="70000"/>
            </a:srgbClr>
          </a:solidFill>
          <a:ln w="6345" cap="flat">
            <a:solidFill>
              <a:srgbClr val="6B7D72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FD7DE27E-6476-4AED-93B8-AF80422B1D4C}"/>
              </a:ext>
            </a:extLst>
          </p:cNvPr>
          <p:cNvSpPr/>
          <p:nvPr/>
        </p:nvSpPr>
        <p:spPr>
          <a:xfrm>
            <a:off x="445486" y="3055623"/>
            <a:ext cx="6947848" cy="2245354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821AE04-B044-4DAC-9F25-3B296126D2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7786829" y="4625263"/>
            <a:ext cx="761996" cy="457200"/>
          </a:xfrm>
        </p:spPr>
        <p:txBody>
          <a:bodyPr anchorCtr="1"/>
          <a:lstStyle>
            <a:lvl1pPr algn="ctr">
              <a:defRPr sz="2800">
                <a:solidFill>
                  <a:srgbClr val="47534C"/>
                </a:solidFill>
              </a:defRPr>
            </a:lvl1pPr>
          </a:lstStyle>
          <a:p>
            <a:pPr lvl="0"/>
            <a:fld id="{DCC76AA5-81B0-4A8E-BADE-051064998371}" type="slidenum">
              <a:t>‹Nr.›</a:t>
            </a:fld>
            <a:endParaRPr lang="de-DE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89ED76-AA2F-4606-8A26-152DBE7C46FB}"/>
              </a:ext>
            </a:extLst>
          </p:cNvPr>
          <p:cNvSpPr/>
          <p:nvPr/>
        </p:nvSpPr>
        <p:spPr>
          <a:xfrm>
            <a:off x="541818" y="4559271"/>
            <a:ext cx="6755166" cy="664366"/>
          </a:xfrm>
          <a:prstGeom prst="rect">
            <a:avLst/>
          </a:prstGeom>
          <a:solidFill>
            <a:srgbClr val="93A29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BE07B200-0750-42E0-B88D-7C5CA89E7A39}"/>
              </a:ext>
            </a:extLst>
          </p:cNvPr>
          <p:cNvSpPr/>
          <p:nvPr/>
        </p:nvSpPr>
        <p:spPr>
          <a:xfrm>
            <a:off x="538974" y="3139436"/>
            <a:ext cx="6760872" cy="2077717"/>
          </a:xfrm>
          <a:prstGeom prst="rect">
            <a:avLst/>
          </a:prstGeom>
          <a:noFill/>
          <a:ln w="6345" cap="flat">
            <a:solidFill>
              <a:srgbClr val="6B7D72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43AD47CF-532C-4447-9736-6AB09960992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42804" y="4648196"/>
            <a:ext cx="6553203" cy="457200"/>
          </a:xfrm>
        </p:spPr>
        <p:txBody>
          <a:bodyPr anchorCtr="1"/>
          <a:lstStyle>
            <a:lvl1pPr marL="0" indent="0" algn="ctr">
              <a:spcBef>
                <a:spcPts val="400"/>
              </a:spcBef>
              <a:buNone/>
              <a:defRPr sz="1800" cap="all" spc="3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87909305-9CC6-4BEF-B496-49B17634952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04701" y="3227036"/>
            <a:ext cx="6629400" cy="1219196"/>
          </a:xfrm>
        </p:spPr>
        <p:txBody>
          <a:bodyPr anchor="b"/>
          <a:lstStyle>
            <a:lvl1pPr>
              <a:defRPr sz="4000">
                <a:solidFill>
                  <a:srgbClr val="47534C"/>
                </a:solidFill>
              </a:defRPr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98461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F9D30-6EBF-4257-9495-AF7DB43B95E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3186FB-7EA0-4A50-9AF0-26FC945BCF93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555D5-4C23-40A6-AC74-F7030BED397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FB3D46-F4F6-4C42-88E5-81FEEED82D7D}" type="datetime1">
              <a:rPr lang="de-DE"/>
              <a:pPr lvl="0"/>
              <a:t>17.08.2025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100B1-1139-4538-92FF-200EB781420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C2B9E-1F63-4291-B49A-C7DA0A01B2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F00381-4574-4F24-87CE-64B05561B721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4874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BC9438AD-DB5F-4577-85C0-DF1E263728F8}"/>
              </a:ext>
            </a:extLst>
          </p:cNvPr>
          <p:cNvSpPr/>
          <p:nvPr/>
        </p:nvSpPr>
        <p:spPr>
          <a:xfrm>
            <a:off x="6861703" y="228600"/>
            <a:ext cx="1859276" cy="6122630"/>
          </a:xfrm>
          <a:prstGeom prst="rect">
            <a:avLst/>
          </a:prstGeom>
          <a:solidFill>
            <a:srgbClr val="FFFFFF">
              <a:alpha val="85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FF487C8D-2ECB-4DE6-81D8-862849381973}"/>
              </a:ext>
            </a:extLst>
          </p:cNvPr>
          <p:cNvSpPr/>
          <p:nvPr/>
        </p:nvSpPr>
        <p:spPr>
          <a:xfrm>
            <a:off x="6955228" y="351413"/>
            <a:ext cx="1672236" cy="5877013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4" name="Vertical Title 1">
            <a:extLst>
              <a:ext uri="{FF2B5EF4-FFF2-40B4-BE49-F238E27FC236}">
                <a16:creationId xmlns:a16="http://schemas.microsoft.com/office/drawing/2014/main" id="{8CE260F3-1D39-46B1-AF72-A6673AAE97CB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048579" y="395423"/>
            <a:ext cx="1485534" cy="578898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5" name="Vertical Text Placeholder 2">
            <a:extLst>
              <a:ext uri="{FF2B5EF4-FFF2-40B4-BE49-F238E27FC236}">
                <a16:creationId xmlns:a16="http://schemas.microsoft.com/office/drawing/2014/main" id="{D3BF3D68-AE6D-4B33-9D13-88A3E927E317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381003"/>
            <a:ext cx="6172200" cy="5791196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15B83048-1E00-48EF-A3D5-D83A5BEA0D6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5A38DB-AD26-4688-BF48-B87F1AB1BEAF}" type="datetime1">
              <a:rPr lang="de-DE"/>
              <a:pPr lvl="0"/>
              <a:t>17.08.2025</a:t>
            </a:fld>
            <a:endParaRPr lang="de-DE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E4DE3A3-0941-43F6-8511-777382DCCBF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EAA786E-FA0F-4A31-82D5-4E51E9A957E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C38BA0-B0C5-49C2-AF0C-CBDB8086E485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4231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4DE28-3D6A-4056-9E5A-0BD96441C48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A631F-4DBB-49C9-A5CE-924CC2E5E9C8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5BD377-570D-4D84-956B-1E2EE1B42F2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9BCA51-64E2-459F-9CD8-3752A594A21E}" type="datetime1">
              <a:rPr lang="de-DE"/>
              <a:pPr lvl="0"/>
              <a:t>17.08.2025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3AC97-A7C9-48D8-9784-DD349AEC8FD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A77F4-825F-4070-A5F5-B17EADCBD4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C5EE1FC-A1FB-4CC3-A26B-7F608A44866A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66085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030B5363-33CF-4E35-9807-CA366732AC1C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Rounded Rectangle 7">
            <a:extLst>
              <a:ext uri="{FF2B5EF4-FFF2-40B4-BE49-F238E27FC236}">
                <a16:creationId xmlns:a16="http://schemas.microsoft.com/office/drawing/2014/main" id="{76889102-5F87-475E-80A8-FA502539D292}"/>
              </a:ext>
            </a:extLst>
          </p:cNvPr>
          <p:cNvSpPr/>
          <p:nvPr/>
        </p:nvSpPr>
        <p:spPr>
          <a:xfrm>
            <a:off x="91440" y="101598"/>
            <a:ext cx="8961120" cy="6664961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75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blipFill>
            <a:blip r:embed="rId2">
              <a:alphaModFix/>
            </a:blip>
            <a:tile sx="101562" sy="101562" algn="tl"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A8C8B-91B3-4C6D-AADD-ADE324EE784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9DDE8E5-5607-4A76-8996-7DA420FA0086}" type="datetime1">
              <a:rPr lang="de-DE"/>
              <a:pPr lvl="0"/>
              <a:t>17.08.2025</a:t>
            </a:fld>
            <a:endParaRPr lang="de-DE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368BD11-2441-45BD-B7E1-0D430333C785}"/>
              </a:ext>
            </a:extLst>
          </p:cNvPr>
          <p:cNvSpPr/>
          <p:nvPr/>
        </p:nvSpPr>
        <p:spPr>
          <a:xfrm>
            <a:off x="451978" y="2946397"/>
            <a:ext cx="8265161" cy="2463795"/>
          </a:xfrm>
          <a:prstGeom prst="rect">
            <a:avLst/>
          </a:prstGeom>
          <a:solidFill>
            <a:srgbClr val="FFFFFF">
              <a:alpha val="83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ADFF4BBF-A612-46BF-AF92-427918453DFE}"/>
              </a:ext>
            </a:extLst>
          </p:cNvPr>
          <p:cNvSpPr/>
          <p:nvPr/>
        </p:nvSpPr>
        <p:spPr>
          <a:xfrm>
            <a:off x="567659" y="3047996"/>
            <a:ext cx="8033799" cy="2245354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BA42ACA-D1F6-4B04-89A5-46EC3886189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7B27462-AE45-463E-93A1-06BDBBAA86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0115A7-3859-4C93-BF96-23C0CDCA19E2}" type="slidenum">
              <a:t>‹Nr.›</a:t>
            </a:fld>
            <a:endParaRPr lang="de-DE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5FEA7E2-82CA-4FDA-8377-9DE52C464C1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36457" y="3200400"/>
            <a:ext cx="7696203" cy="1295403"/>
          </a:xfrm>
        </p:spPr>
        <p:txBody>
          <a:bodyPr anchor="b"/>
          <a:lstStyle>
            <a:lvl1pPr>
              <a:defRPr sz="4000">
                <a:solidFill>
                  <a:srgbClr val="47534C"/>
                </a:solidFill>
              </a:defRPr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8891B4B5-A680-4D19-BA39-62642A20F8A5}"/>
              </a:ext>
            </a:extLst>
          </p:cNvPr>
          <p:cNvSpPr/>
          <p:nvPr/>
        </p:nvSpPr>
        <p:spPr>
          <a:xfrm>
            <a:off x="675494" y="4541523"/>
            <a:ext cx="7818120" cy="664366"/>
          </a:xfrm>
          <a:prstGeom prst="rect">
            <a:avLst/>
          </a:prstGeom>
          <a:solidFill>
            <a:srgbClr val="93A29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AF651ADB-0EE3-4C49-BA94-C85D495BDE6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36457" y="4607506"/>
            <a:ext cx="7696203" cy="523786"/>
          </a:xfrm>
        </p:spPr>
        <p:txBody>
          <a:bodyPr anchor="ctr" anchorCtr="1"/>
          <a:lstStyle>
            <a:lvl1pPr marL="0" indent="0" algn="ctr">
              <a:spcBef>
                <a:spcPts val="500"/>
              </a:spcBef>
              <a:buNone/>
              <a:defRPr sz="2000" cap="all" spc="25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2" name="Rectangle 13">
            <a:extLst>
              <a:ext uri="{FF2B5EF4-FFF2-40B4-BE49-F238E27FC236}">
                <a16:creationId xmlns:a16="http://schemas.microsoft.com/office/drawing/2014/main" id="{514599A9-D77C-4FB6-858E-8B46D196083C}"/>
              </a:ext>
            </a:extLst>
          </p:cNvPr>
          <p:cNvSpPr/>
          <p:nvPr/>
        </p:nvSpPr>
        <p:spPr>
          <a:xfrm>
            <a:off x="675759" y="3124203"/>
            <a:ext cx="7817598" cy="2077717"/>
          </a:xfrm>
          <a:prstGeom prst="rect">
            <a:avLst/>
          </a:prstGeom>
          <a:noFill/>
          <a:ln w="6345" cap="flat">
            <a:solidFill>
              <a:srgbClr val="6B7D72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837103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983CD-0AF9-40E3-AF40-861F76E6C3C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76FEA6-7903-4B73-9683-F23BB14D28D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6128" y="1719072"/>
            <a:ext cx="4038603" cy="4407407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B8AF51-DFA2-4491-9FB1-0616A0B118AC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48196" y="1719072"/>
            <a:ext cx="4038603" cy="4407407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261F86-602B-40EC-8A88-66EE6FBBCCC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5180D6F-65C5-4DC8-87B9-F13E704A4766}" type="datetime1">
              <a:rPr lang="de-DE"/>
              <a:pPr lvl="0"/>
              <a:t>17.08.2025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D5DE29-1172-415C-8D71-3FA4F0C42EF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89C5DA-B484-459A-A19B-C5F1F6B5337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6981BA-F7FA-4C31-A364-79819A9AE55F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688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BF543-3BA2-4182-B0F6-E2C4F44D17D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7D66CF-68F5-4CC2-800E-A0BD1BD2172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26128" y="1722436"/>
            <a:ext cx="4040184" cy="639759"/>
          </a:xfrm>
        </p:spPr>
        <p:txBody>
          <a:bodyPr anchor="b" anchorCtr="1"/>
          <a:lstStyle>
            <a:lvl1pPr marL="0" indent="0" algn="ctr">
              <a:spcBef>
                <a:spcPts val="500"/>
              </a:spcBef>
              <a:buNone/>
              <a:defRPr sz="2200"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CC66F7-A3EE-452A-AC67-3A8CB8DC5EDB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26128" y="2438403"/>
            <a:ext cx="4040184" cy="368776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9BFC85-518E-4B8C-810E-F862FD15AA2E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45023" y="1722436"/>
            <a:ext cx="4041776" cy="639759"/>
          </a:xfrm>
        </p:spPr>
        <p:txBody>
          <a:bodyPr anchor="b" anchorCtr="1"/>
          <a:lstStyle>
            <a:lvl1pPr marL="0" indent="0" algn="ctr">
              <a:spcBef>
                <a:spcPts val="500"/>
              </a:spcBef>
              <a:buNone/>
              <a:defRPr sz="2200"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8F0407-3AD3-4901-AD87-5B5B2836E2D5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45023" y="2438403"/>
            <a:ext cx="4041776" cy="368776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29808D-63DF-436D-8A47-39A48D35F57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1E7203-9971-4647-9E76-966C07037D83}" type="datetime1">
              <a:rPr lang="de-DE"/>
              <a:pPr lvl="0"/>
              <a:t>17.08.2025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10E947-930A-4C96-A303-C76F890CF67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72FB4-8D82-4606-A049-7A564C6F17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EBB7AAB-37D2-4A52-AAB0-7B81AE534E12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4282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0479B-24D8-4B7D-944D-531F3471482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20BF9B-AF70-4E2D-A7DF-9C78FED7B62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7D7201-964C-49D0-8FEC-57641C51E4E1}" type="datetime1">
              <a:rPr lang="de-DE"/>
              <a:pPr lvl="0"/>
              <a:t>17.08.2025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B5B689-CB98-4798-AEE9-BD92B180CF9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73030E-25F9-41F6-866A-9BEBD9749D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4843E5-E841-4334-96BE-1C86BCD0ABE5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2060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05C9430-AED5-444E-877E-51822AC288D6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EADEDF6B-0C25-4D19-86B2-96EFFD2D546A}"/>
              </a:ext>
            </a:extLst>
          </p:cNvPr>
          <p:cNvSpPr/>
          <p:nvPr/>
        </p:nvSpPr>
        <p:spPr>
          <a:xfrm>
            <a:off x="91440" y="101598"/>
            <a:ext cx="8961120" cy="6664961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75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blipFill>
            <a:blip r:embed="rId2">
              <a:alphaModFix/>
            </a:blip>
            <a:tile sx="101562" sy="101562" algn="tl"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220C50AA-7E72-4DE2-A419-B986831EFE3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CE1351-0C22-4514-84B8-164A41C9BBC7}" type="datetime1">
              <a:rPr lang="de-DE"/>
              <a:pPr lvl="0"/>
              <a:t>17.08.2025</a:t>
            </a:fld>
            <a:endParaRPr lang="de-DE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3155F9A6-2C15-4D89-9424-D52BA7918AB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58892346-948C-4140-8028-D2CDB0F7AF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F9A6D18-0528-469B-8532-648814529D4F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4779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D249E4D3-DD11-483D-B94C-F08FD65A2F2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Rounded Rectangle 11">
            <a:extLst>
              <a:ext uri="{FF2B5EF4-FFF2-40B4-BE49-F238E27FC236}">
                <a16:creationId xmlns:a16="http://schemas.microsoft.com/office/drawing/2014/main" id="{0F271572-7CF2-41D8-9635-63AA072A34C9}"/>
              </a:ext>
            </a:extLst>
          </p:cNvPr>
          <p:cNvSpPr/>
          <p:nvPr/>
        </p:nvSpPr>
        <p:spPr>
          <a:xfrm>
            <a:off x="91440" y="101598"/>
            <a:ext cx="8961120" cy="6664961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75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blipFill>
            <a:blip r:embed="rId2">
              <a:alphaModFix/>
            </a:blip>
            <a:tile sx="101562" sy="101562" algn="tl"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6D230DB-FB78-42C5-ADE9-0D25C4133A6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6200" y="685800"/>
            <a:ext cx="4572000" cy="5257800"/>
          </a:xfrm>
        </p:spPr>
        <p:txBody>
          <a:bodyPr/>
          <a:lstStyle>
            <a:lvl1pPr>
              <a:spcBef>
                <a:spcPts val="800"/>
              </a:spcBef>
              <a:defRPr sz="3200"/>
            </a:lvl1pPr>
            <a:lvl2pPr>
              <a:spcBef>
                <a:spcPts val="700"/>
              </a:spcBef>
              <a:defRPr sz="2800"/>
            </a:lvl2pPr>
            <a:lvl3pPr>
              <a:spcBef>
                <a:spcPts val="600"/>
              </a:spcBef>
              <a:defRPr sz="2400"/>
            </a:lvl3pPr>
            <a:lvl4pPr>
              <a:spcBef>
                <a:spcPts val="500"/>
              </a:spcBef>
              <a:defRPr sz="2000"/>
            </a:lvl4pPr>
            <a:lvl5pPr>
              <a:spcBef>
                <a:spcPts val="500"/>
              </a:spcBef>
              <a:defRPr sz="20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61FD93-8DEF-4F7E-98A2-74C746A3553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0585337-29C2-4DA4-8C65-EFC894806937}" type="datetime1">
              <a:rPr lang="de-DE"/>
              <a:pPr lvl="0"/>
              <a:t>17.08.2025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103009-B887-4CDE-B29C-64A73B2DAF9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C9D356-A0EF-4D81-AD1D-39FF587F28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2AF3DB1-62DF-47B7-892D-7ADA1B78D105}" type="slidenum">
              <a:t>‹Nr.›</a:t>
            </a:fld>
            <a:endParaRPr lang="de-D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3B2505C-F4CA-4C07-A19E-6B04A18FDCEF}"/>
              </a:ext>
            </a:extLst>
          </p:cNvPr>
          <p:cNvSpPr/>
          <p:nvPr/>
        </p:nvSpPr>
        <p:spPr>
          <a:xfrm>
            <a:off x="560033" y="1505715"/>
            <a:ext cx="2716563" cy="3523484"/>
          </a:xfrm>
          <a:prstGeom prst="rect">
            <a:avLst/>
          </a:prstGeom>
          <a:solidFill>
            <a:srgbClr val="FFFFFF">
              <a:alpha val="83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B9794843-3208-4179-BEC7-36C93980BFA5}"/>
              </a:ext>
            </a:extLst>
          </p:cNvPr>
          <p:cNvSpPr/>
          <p:nvPr/>
        </p:nvSpPr>
        <p:spPr>
          <a:xfrm>
            <a:off x="676692" y="1642472"/>
            <a:ext cx="2483254" cy="3234324"/>
          </a:xfrm>
          <a:prstGeom prst="rect">
            <a:avLst/>
          </a:prstGeom>
          <a:solidFill>
            <a:srgbClr val="FFFFFF"/>
          </a:solidFill>
          <a:ln w="6345" cap="flat">
            <a:solidFill>
              <a:srgbClr val="6B7D72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DAAA935-690C-4F27-9855-6AFFE4DB6E2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769001" y="2971800"/>
            <a:ext cx="2298637" cy="1752603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rgbClr val="47534C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06E860B-0E43-4C96-89EC-E4957F54863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69001" y="1734315"/>
            <a:ext cx="2298637" cy="1191618"/>
          </a:xfrm>
        </p:spPr>
        <p:txBody>
          <a:bodyPr anchor="b" anchorCtr="0"/>
          <a:lstStyle>
            <a:lvl1pPr algn="l">
              <a:defRPr sz="2000"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268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6E7E66D9-6294-45EC-AFDE-5432D2BD78A1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Rounded Rectangle 8">
            <a:extLst>
              <a:ext uri="{FF2B5EF4-FFF2-40B4-BE49-F238E27FC236}">
                <a16:creationId xmlns:a16="http://schemas.microsoft.com/office/drawing/2014/main" id="{33B45FB6-EE36-4850-89A2-8C8AFAE9E752}"/>
              </a:ext>
            </a:extLst>
          </p:cNvPr>
          <p:cNvSpPr/>
          <p:nvPr/>
        </p:nvSpPr>
        <p:spPr>
          <a:xfrm>
            <a:off x="91440" y="101598"/>
            <a:ext cx="8961120" cy="6664961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75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blipFill>
            <a:blip r:embed="rId2">
              <a:alphaModFix/>
            </a:blip>
            <a:tile sx="101562" sy="101562" algn="tl"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536DD4FD-4E45-4B27-A8E6-07CF673BC318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685800" y="621435"/>
            <a:ext cx="7772400" cy="4331567"/>
          </a:xfrm>
          <a:solidFill>
            <a:srgbClr val="ECEDD1"/>
          </a:solidFill>
        </p:spPr>
        <p:txBody>
          <a:bodyPr/>
          <a:lstStyle>
            <a:lvl1pPr marL="0" indent="0">
              <a:spcBef>
                <a:spcPts val="800"/>
              </a:spcBef>
              <a:buNone/>
              <a:defRPr sz="3200"/>
            </a:lvl1pPr>
          </a:lstStyle>
          <a:p>
            <a:pPr lvl="0"/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22060D-B5B7-45CD-AF9E-F16F5313E7F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620D14-868C-4B87-A46E-96DF074A9A78}" type="datetime1">
              <a:rPr lang="de-DE"/>
              <a:pPr lvl="0"/>
              <a:t>17.08.2025</a:t>
            </a:fld>
            <a:endParaRPr lang="de-DE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ED149E85-6EE2-4741-9073-F0A9D0785B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103C33D-A0A9-43EE-9524-688D60608ED0}" type="slidenum">
              <a:t>‹Nr.›</a:t>
            </a:fld>
            <a:endParaRPr lang="de-DE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87CE9A73-B651-4728-8885-7F36C837BB7C}"/>
              </a:ext>
            </a:extLst>
          </p:cNvPr>
          <p:cNvSpPr/>
          <p:nvPr/>
        </p:nvSpPr>
        <p:spPr>
          <a:xfrm>
            <a:off x="685800" y="4953003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6EBB7299-7253-4C0D-9C11-609D22975706}"/>
              </a:ext>
            </a:extLst>
          </p:cNvPr>
          <p:cNvSpPr/>
          <p:nvPr/>
        </p:nvSpPr>
        <p:spPr>
          <a:xfrm>
            <a:off x="761996" y="5029200"/>
            <a:ext cx="7600767" cy="1202920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4198DDFE-4CAD-4668-A922-A97878B97E8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17F989AE-CCAB-42A0-9A7A-349F8F39F6C2}"/>
              </a:ext>
            </a:extLst>
          </p:cNvPr>
          <p:cNvSpPr/>
          <p:nvPr/>
        </p:nvSpPr>
        <p:spPr>
          <a:xfrm>
            <a:off x="914400" y="5638803"/>
            <a:ext cx="7328513" cy="451695"/>
          </a:xfrm>
          <a:prstGeom prst="rect">
            <a:avLst/>
          </a:prstGeom>
          <a:solidFill>
            <a:srgbClr val="93A29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71AA5E-0B51-4C22-9F50-1739E608FDE5}"/>
              </a:ext>
            </a:extLst>
          </p:cNvPr>
          <p:cNvSpPr/>
          <p:nvPr/>
        </p:nvSpPr>
        <p:spPr>
          <a:xfrm>
            <a:off x="605588" y="5074920"/>
            <a:ext cx="7946136" cy="109728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4AB8BFB-FE05-406D-ACFC-930D1C66446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956288" y="5656551"/>
            <a:ext cx="7244736" cy="401714"/>
          </a:xfrm>
        </p:spPr>
        <p:txBody>
          <a:bodyPr anchor="ctr" anchorCtr="1"/>
          <a:lstStyle>
            <a:lvl1pPr marL="0" indent="0" algn="ctr">
              <a:spcBef>
                <a:spcPts val="400"/>
              </a:spcBef>
              <a:buNone/>
              <a:defRPr sz="1500" cap="all" spc="25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FEDEFA9-0109-4EA7-8978-CBD1E328297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4400" y="5105396"/>
            <a:ext cx="7328513" cy="523045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53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tile sx="101562" sy="101562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5083D333-247B-4502-98CA-A41BF024A40C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Rounded Rectangle 6">
            <a:extLst>
              <a:ext uri="{FF2B5EF4-FFF2-40B4-BE49-F238E27FC236}">
                <a16:creationId xmlns:a16="http://schemas.microsoft.com/office/drawing/2014/main" id="{C290AE9A-3E5F-4E80-86BA-4607C72881CB}"/>
              </a:ext>
            </a:extLst>
          </p:cNvPr>
          <p:cNvSpPr/>
          <p:nvPr/>
        </p:nvSpPr>
        <p:spPr>
          <a:xfrm>
            <a:off x="91440" y="101598"/>
            <a:ext cx="8961120" cy="6664961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75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blipFill>
            <a:blip r:embed="rId13">
              <a:alphaModFix/>
            </a:blip>
            <a:tile sx="101562" sy="101562" algn="tl"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7CE725B1-CE50-4464-850A-2EBF65E1E9F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752603"/>
            <a:ext cx="8229600" cy="43735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608ADC-D1DF-43B8-8FCC-ECB87F318B0B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564B3C"/>
                </a:solidFill>
                <a:uFillTx/>
                <a:latin typeface="Century Gothic"/>
              </a:defRPr>
            </a:lvl1pPr>
          </a:lstStyle>
          <a:p>
            <a:pPr lvl="0"/>
            <a:fld id="{E1B9C776-35E7-41BD-8125-E7AF00F705BA}" type="datetime1">
              <a:rPr lang="de-DE"/>
              <a:pPr lvl="0"/>
              <a:t>17.08.2025</a:t>
            </a:fld>
            <a:endParaRPr 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35BBB07-51C3-4DB5-97CD-5586F24607F7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564B3C"/>
                </a:solidFill>
                <a:uFillTx/>
                <a:latin typeface="Century Gothic"/>
              </a:defRPr>
            </a:lvl1pPr>
          </a:lstStyle>
          <a:p>
            <a:pPr lvl="0"/>
            <a:endParaRPr 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3D83CAF-23ED-4C9F-ADB2-62D1B6FBF8F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564B3C"/>
                </a:solidFill>
                <a:uFillTx/>
                <a:latin typeface="Century Gothic"/>
              </a:defRPr>
            </a:lvl1pPr>
          </a:lstStyle>
          <a:p>
            <a:pPr lvl="0"/>
            <a:fld id="{019D00D4-0BCD-47E2-960C-F3A7844D228F}" type="slidenum">
              <a:t>‹Nr.›</a:t>
            </a:fld>
            <a:endParaRPr lang="de-DE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8ADA622D-EC74-4A8F-AECA-54ABE56245AB}"/>
              </a:ext>
            </a:extLst>
          </p:cNvPr>
          <p:cNvSpPr/>
          <p:nvPr/>
        </p:nvSpPr>
        <p:spPr>
          <a:xfrm>
            <a:off x="274320" y="278169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7473316F-517D-4824-8276-40DEB95A0B7B}"/>
              </a:ext>
            </a:extLst>
          </p:cNvPr>
          <p:cNvSpPr/>
          <p:nvPr/>
        </p:nvSpPr>
        <p:spPr>
          <a:xfrm>
            <a:off x="372864" y="372864"/>
            <a:ext cx="8380521" cy="1118585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FA11D4F2-42B5-4021-B40D-D51DBD4B2AC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26128" y="408371"/>
            <a:ext cx="8260671" cy="10394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3500" b="0" i="0" u="none" strike="noStrike" kern="1200" cap="all" spc="0" baseline="0">
          <a:solidFill>
            <a:srgbClr val="6B7D72"/>
          </a:solidFill>
          <a:uFillTx/>
          <a:latin typeface="Book Antiqua"/>
        </a:defRPr>
      </a:lvl1pPr>
    </p:titleStyle>
    <p:bodyStyle>
      <a:lvl1pPr marL="342900" marR="0" lvl="0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Clr>
          <a:srgbClr val="93A299"/>
        </a:buClr>
        <a:buSzPct val="100000"/>
        <a:buFont typeface="Arial" pitchFamily="34"/>
        <a:buChar char="•"/>
        <a:tabLst/>
        <a:defRPr lang="de-DE" sz="2400" b="0" i="0" u="none" strike="noStrike" kern="1200" cap="none" spc="0" baseline="0">
          <a:solidFill>
            <a:srgbClr val="564B3C"/>
          </a:solidFill>
          <a:uFillTx/>
          <a:latin typeface="Century Gothic"/>
        </a:defRPr>
      </a:lvl1pPr>
      <a:lvl2pPr marL="640080" marR="0" lvl="1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Clr>
          <a:srgbClr val="CF543F"/>
        </a:buClr>
        <a:buSzPct val="100000"/>
        <a:buFont typeface="Arial" pitchFamily="34"/>
        <a:buChar char="•"/>
        <a:tabLst/>
        <a:defRPr lang="de-DE" sz="2000" b="0" i="0" u="none" strike="noStrike" kern="1200" cap="none" spc="0" baseline="0">
          <a:solidFill>
            <a:srgbClr val="564B3C"/>
          </a:solidFill>
          <a:uFillTx/>
          <a:latin typeface="Century Gothic"/>
        </a:defRPr>
      </a:lvl2pPr>
      <a:lvl3pPr marL="914400" marR="0" lvl="2" indent="-228600" algn="l" defTabSz="914400" rtl="0" fontAlgn="auto" hangingPunct="1">
        <a:lnSpc>
          <a:spcPct val="100000"/>
        </a:lnSpc>
        <a:spcBef>
          <a:spcPts val="400"/>
        </a:spcBef>
        <a:spcAft>
          <a:spcPts val="0"/>
        </a:spcAft>
        <a:buClr>
          <a:srgbClr val="B5AE53"/>
        </a:buClr>
        <a:buSzPct val="100000"/>
        <a:buFont typeface="Arial" pitchFamily="34"/>
        <a:buChar char="•"/>
        <a:tabLst/>
        <a:defRPr lang="de-DE" sz="1800" b="0" i="0" u="none" strike="noStrike" kern="1200" cap="none" spc="0" baseline="0">
          <a:solidFill>
            <a:srgbClr val="564B3C"/>
          </a:solidFill>
          <a:uFillTx/>
          <a:latin typeface="Century Gothic"/>
        </a:defRPr>
      </a:lvl3pPr>
      <a:lvl4pPr marL="1280160" marR="0" lvl="3" indent="-228600" algn="l" defTabSz="914400" rtl="0" fontAlgn="auto" hangingPunct="1">
        <a:lnSpc>
          <a:spcPct val="100000"/>
        </a:lnSpc>
        <a:spcBef>
          <a:spcPts val="400"/>
        </a:spcBef>
        <a:spcAft>
          <a:spcPts val="0"/>
        </a:spcAft>
        <a:buClr>
          <a:srgbClr val="848058"/>
        </a:buClr>
        <a:buSzPct val="100000"/>
        <a:buFont typeface="Arial" pitchFamily="34"/>
        <a:buChar char="•"/>
        <a:tabLst/>
        <a:defRPr lang="de-DE" sz="1600" b="0" i="0" u="none" strike="noStrike" kern="1200" cap="none" spc="0" baseline="0">
          <a:solidFill>
            <a:srgbClr val="564B3C"/>
          </a:solidFill>
          <a:uFillTx/>
          <a:latin typeface="Century Gothic"/>
        </a:defRPr>
      </a:lvl4pPr>
      <a:lvl5pPr marL="1554480" marR="0" lvl="4" indent="-228600" algn="l" defTabSz="914400" rtl="0" fontAlgn="auto" hangingPunct="1">
        <a:lnSpc>
          <a:spcPct val="100000"/>
        </a:lnSpc>
        <a:spcBef>
          <a:spcPts val="400"/>
        </a:spcBef>
        <a:spcAft>
          <a:spcPts val="0"/>
        </a:spcAft>
        <a:buClr>
          <a:srgbClr val="E8B54D"/>
        </a:buClr>
        <a:buSzPct val="100000"/>
        <a:buFont typeface="Arial" pitchFamily="34"/>
        <a:buChar char="•"/>
        <a:tabLst/>
        <a:defRPr lang="de-DE" sz="1600" b="0" i="0" u="none" strike="noStrike" kern="1200" cap="none" spc="0" baseline="0">
          <a:solidFill>
            <a:srgbClr val="564B3C"/>
          </a:solidFill>
          <a:uFillTx/>
          <a:latin typeface="Century Gothic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4">
            <a:extLst>
              <a:ext uri="{FF2B5EF4-FFF2-40B4-BE49-F238E27FC236}">
                <a16:creationId xmlns:a16="http://schemas.microsoft.com/office/drawing/2014/main" id="{0EEB8D27-BA73-41A8-B330-7BC1071E5320}"/>
              </a:ext>
            </a:extLst>
          </p:cNvPr>
          <p:cNvSpPr txBox="1"/>
          <p:nvPr/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200" b="0" i="0" u="none" strike="noStrike" kern="1200" cap="none" spc="0" baseline="0">
                <a:solidFill>
                  <a:srgbClr val="000000"/>
                </a:solidFill>
                <a:uFillTx/>
                <a:latin typeface="Century Gothic"/>
              </a:rPr>
              <a:t>Ben Frömmer</a:t>
            </a: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3A8E1E6E-4FFE-4FD5-8ADA-2C7168E7FC20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de-DE" sz="2800"/>
              <a:t>Illustrated Report on our Project in Dublin, Ireland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18B4805-08D3-4C71-8817-2121C12A9CA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 rot="5400013">
            <a:off x="1144057" y="736289"/>
            <a:ext cx="2076757" cy="155757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724C8A59-68ED-4041-BD13-B6443A226BB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 rot="5400013">
            <a:off x="5936587" y="696232"/>
            <a:ext cx="2076757" cy="1637626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680656-0E8E-45DE-AD46-726CEDF91A3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/>
              <a:t>Dublin-activities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E4A3676-692A-4F01-AF4D-5428345BAD2C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Exploring Dublin and the nature.</a:t>
            </a:r>
          </a:p>
          <a:p>
            <a:pPr lvl="0"/>
            <a:r>
              <a:rPr lang="de-DE"/>
              <a:t>Shopping in Dublin and different shopping malls.</a:t>
            </a:r>
          </a:p>
          <a:p>
            <a:pPr lvl="0"/>
            <a:r>
              <a:rPr lang="de-DE"/>
              <a:t>Visiting the Phoenix Park. </a:t>
            </a:r>
          </a:p>
          <a:p>
            <a:pPr lvl="0"/>
            <a:r>
              <a:rPr lang="de-DE"/>
              <a:t>Exploring the Tempel Bar district.</a:t>
            </a:r>
          </a:p>
          <a:p>
            <a:pPr lvl="0"/>
            <a:r>
              <a:rPr lang="de-DE"/>
              <a:t>Get to know our neighbourhood.</a:t>
            </a:r>
          </a:p>
          <a:p>
            <a:pPr lvl="0"/>
            <a:r>
              <a:rPr lang="de-DE"/>
              <a:t>I went to a soccer game of the Shemrock Rovers.</a:t>
            </a:r>
          </a:p>
          <a:p>
            <a:pPr lvl="0"/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8AC43E-FCFB-4A14-9FDE-127B7F477C1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/>
              <a:t>Host family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A3A1B04-31D6-4745-9A2A-F4D65390DBB8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During this internship I lived with two other participants in Clonsilla, a small neighbourhood.</a:t>
            </a:r>
          </a:p>
          <a:p>
            <a:pPr lvl="0"/>
            <a:r>
              <a:rPr lang="de-DE"/>
              <a:t>The host family was very kind and helped us with everything.</a:t>
            </a:r>
          </a:p>
          <a:p>
            <a:pPr lvl="0"/>
            <a:r>
              <a:rPr lang="de-DE"/>
              <a:t>We had our own bedroom and bathroom and, like the rest of the house, it was very clean.</a:t>
            </a:r>
          </a:p>
          <a:p>
            <a:pPr lvl="0"/>
            <a:r>
              <a:rPr lang="de-DE"/>
              <a:t>We were served with warm food everyday and our clothes got laundred. </a:t>
            </a:r>
          </a:p>
          <a:p>
            <a:pPr lvl="0"/>
            <a:r>
              <a:rPr lang="de-DE"/>
              <a:t>I would definitely visit the family again.</a:t>
            </a:r>
          </a:p>
          <a:p>
            <a:pPr lvl="0"/>
            <a:endParaRPr lang="de-DE"/>
          </a:p>
          <a:p>
            <a:pPr lvl="0"/>
            <a:endParaRPr 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E3B819-F912-4B80-A684-95AE00A438F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/>
              <a:t>College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99B766-CC94-4A25-94C5-0C11B8A4FCA3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The first week of the internship we had school at the ADC College </a:t>
            </a:r>
          </a:p>
          <a:p>
            <a:pPr lvl="1"/>
            <a:r>
              <a:rPr lang="de-DE"/>
              <a:t>The teacher taught us the Irish history and culture.</a:t>
            </a:r>
          </a:p>
          <a:p>
            <a:pPr lvl="1"/>
            <a:r>
              <a:rPr lang="de-DE"/>
              <a:t>We learned to speak English more fluently. </a:t>
            </a:r>
          </a:p>
          <a:p>
            <a:pPr lvl="1"/>
            <a:r>
              <a:rPr lang="de-DE"/>
              <a:t>Learning and using business vocabulary.</a:t>
            </a:r>
          </a:p>
          <a:p>
            <a:pPr lvl="1"/>
            <a:r>
              <a:rPr lang="de-DE"/>
              <a:t>We played many small games which always included speaking English like „Dragons Dent.“</a:t>
            </a:r>
          </a:p>
          <a:p>
            <a:pPr lvl="1"/>
            <a:r>
              <a:rPr lang="de-DE"/>
              <a:t>The English course was helpful to get to know Dublin and learning English during the first week.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6714EC-1ACE-4709-AB95-39083367D17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/>
              <a:t>Work placement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0DCDC4-B62C-48ED-9BAD-8545C75FF7A0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 the internship I worked at Eastern Electrical, an electrical whoelsaler.</a:t>
            </a:r>
          </a:p>
          <a:p>
            <a:pPr lvl="0"/>
            <a:r>
              <a:rPr lang="de-DE"/>
              <a:t>During my time in the company I sorted invoices and proof of deliveries.</a:t>
            </a:r>
          </a:p>
          <a:p>
            <a:pPr lvl="0"/>
            <a:r>
              <a:rPr lang="de-DE"/>
              <a:t>This was not really helpful or useful.</a:t>
            </a:r>
          </a:p>
          <a:p>
            <a:pPr lvl="0"/>
            <a:r>
              <a:rPr lang="de-DE"/>
              <a:t>The staff was very kind and helped me when I needed support.</a:t>
            </a:r>
          </a:p>
          <a:p>
            <a:pPr lvl="0"/>
            <a:r>
              <a:rPr lang="de-DE"/>
              <a:t>I had in total 4 hours of traveltime every day.</a:t>
            </a:r>
          </a:p>
          <a:p>
            <a:pPr lvl="0"/>
            <a:endParaRPr lang="de-DE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C25AC51-21E5-4678-B1F4-BE3B01276EC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372197" y="5301206"/>
            <a:ext cx="2376260" cy="1132758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47176B-E989-4CBF-BF7A-A6E6938D124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/>
              <a:t>Intercultural competence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69ADCB-C729-4E69-A632-09152A14577E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During the 3 week internship I noticed some differences between the Irish and the Germans:</a:t>
            </a:r>
          </a:p>
          <a:p>
            <a:pPr lvl="1"/>
            <a:r>
              <a:rPr lang="de-DE"/>
              <a:t>The Irish people are more relaxed and less stressed than the Germans.</a:t>
            </a:r>
          </a:p>
          <a:p>
            <a:pPr lvl="1"/>
            <a:r>
              <a:rPr lang="de-DE"/>
              <a:t>Everybody works from 9am to 5pm.</a:t>
            </a:r>
          </a:p>
          <a:p>
            <a:pPr lvl="1"/>
            <a:r>
              <a:rPr lang="de-DE"/>
              <a:t>Anywhere I was I had some small talk with people I did not know.</a:t>
            </a:r>
          </a:p>
          <a:p>
            <a:pPr lvl="1"/>
            <a:r>
              <a:rPr lang="de-DE"/>
              <a:t>In Germany, the workplace is very formal, but in Ireland it is more informal.</a:t>
            </a:r>
          </a:p>
          <a:p>
            <a:pPr lvl="2"/>
            <a:r>
              <a:rPr lang="de-DE"/>
              <a:t>For example: You always call someone by their first name.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1AA4E6-3FC9-4DCD-9D4F-4FB60FFA2DA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/>
              <a:t>My advice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1379F6-96A3-4689-A722-221C2BB2EE53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Don`t be scared, try to learn as much as possible.</a:t>
            </a:r>
          </a:p>
          <a:p>
            <a:pPr lvl="0"/>
            <a:r>
              <a:rPr lang="de-DE"/>
              <a:t>Don´t be shy, the Irish people are extremely kind.</a:t>
            </a:r>
          </a:p>
          <a:p>
            <a:pPr lvl="0"/>
            <a:r>
              <a:rPr lang="de-DE"/>
              <a:t>Try to adapt to the Irish culture.</a:t>
            </a:r>
          </a:p>
          <a:p>
            <a:pPr lvl="0"/>
            <a:r>
              <a:rPr lang="de-DE"/>
              <a:t>Go to the city and visit sightseeing spots.</a:t>
            </a:r>
          </a:p>
          <a:p>
            <a:pPr marL="114300" lvl="0" indent="0">
              <a:buNone/>
            </a:pPr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pothek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0</TotalTime>
  <Words>386</Words>
  <Application>Microsoft Office PowerPoint</Application>
  <PresentationFormat>Breitbild</PresentationFormat>
  <Paragraphs>40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Book Antiqua</vt:lpstr>
      <vt:lpstr>Calibri</vt:lpstr>
      <vt:lpstr>Century Gothic</vt:lpstr>
      <vt:lpstr>Apotheke</vt:lpstr>
      <vt:lpstr>Illustrated Report on our Project in Dublin, Ireland</vt:lpstr>
      <vt:lpstr>Dublin-activities</vt:lpstr>
      <vt:lpstr>Host family</vt:lpstr>
      <vt:lpstr>College</vt:lpstr>
      <vt:lpstr>Work placement</vt:lpstr>
      <vt:lpstr>Intercultural competence</vt:lpstr>
      <vt:lpstr>My advice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IllustratedReport on our Project in Dublin, Ireland</dc:title>
  <dc:creator>Christian Frömmer</dc:creator>
  <cp:lastModifiedBy>Astrid</cp:lastModifiedBy>
  <cp:revision>2</cp:revision>
  <dcterms:created xsi:type="dcterms:W3CDTF">2024-10-16T18:12:39Z</dcterms:created>
  <dcterms:modified xsi:type="dcterms:W3CDTF">2025-08-17T17:40:24Z</dcterms:modified>
</cp:coreProperties>
</file>