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6AE23-7795-4429-A7CF-EBF1552F3537}" type="datetimeFigureOut">
              <a:rPr lang="de-DE" smtClean="0"/>
              <a:t>25.10.24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2C964-0EDF-4B9C-8FFC-7DEA8CEEA5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97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A3CB-78D3-48F2-8889-46B341B01319}" type="datetime1">
              <a:rPr lang="de-DE" smtClean="0"/>
              <a:t>25.10.24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35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9A99-218D-4401-92D3-39EF14C6FFE8}" type="datetime1">
              <a:rPr lang="de-DE" smtClean="0"/>
              <a:t>25.10.24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73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1C38-038E-4F49-B680-FA5B006E23BC}" type="datetime1">
              <a:rPr lang="de-DE" smtClean="0"/>
              <a:t>25.10.24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04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7DFA-E062-4613-86FA-4CAA29841D84}" type="datetime1">
              <a:rPr lang="de-DE" smtClean="0"/>
              <a:t>25.10.24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5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B65A-C879-4B12-ACE6-ED956F7CBDAD}" type="datetime1">
              <a:rPr lang="de-DE" smtClean="0"/>
              <a:t>25.10.24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52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242-5470-4260-80A1-3B3C4835E42C}" type="datetime1">
              <a:rPr lang="de-DE" smtClean="0"/>
              <a:t>25.10.24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91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7307-F2AC-45C0-95B2-16B950852CF6}" type="datetime1">
              <a:rPr lang="de-DE" smtClean="0"/>
              <a:t>25.10.24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96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A656-3385-4D93-80F6-1B8FF2410072}" type="datetime1">
              <a:rPr lang="de-DE" smtClean="0"/>
              <a:t>25.10.24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62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A0DE-CA0E-4E6E-BFDD-96B87D8EE294}" type="datetime1">
              <a:rPr lang="de-DE" smtClean="0"/>
              <a:t>25.10.24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96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A116-33A9-401B-AA31-36E0F3924168}" type="datetime1">
              <a:rPr lang="de-DE" smtClean="0"/>
              <a:t>25.10.24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46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08D-CA0A-4717-9D9E-9417B0FB231E}" type="datetime1">
              <a:rPr lang="de-DE" smtClean="0"/>
              <a:t>25.10.24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29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D296-C786-4C53-BDBB-9982F318101A}" type="datetime1">
              <a:rPr lang="de-DE" smtClean="0"/>
              <a:t>25.10.24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8E5F-C9BE-4C10-B97F-79B4DE24EF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99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 + Programme Dublin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578"/>
            <a:ext cx="2448267" cy="69542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1</a:t>
            </a:fld>
            <a:endParaRPr lang="de-DE"/>
          </a:p>
        </p:txBody>
      </p:sp>
      <p:sp>
        <p:nvSpPr>
          <p:cNvPr id="6" name="AutoShape 2" descr="Flagge Irlands – Wikipedia"/>
          <p:cNvSpPr>
            <a:spLocks noChangeAspect="1" noChangeArrowheads="1"/>
          </p:cNvSpPr>
          <p:nvPr/>
        </p:nvSpPr>
        <p:spPr bwMode="auto">
          <a:xfrm>
            <a:off x="2143467" y="4531469"/>
            <a:ext cx="2187464" cy="21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526" y="-1"/>
            <a:ext cx="909474" cy="454737"/>
          </a:xfrm>
          <a:prstGeom prst="rect">
            <a:avLst/>
          </a:prstGeom>
        </p:spPr>
      </p:pic>
      <p:pic>
        <p:nvPicPr>
          <p:cNvPr id="2051" name="Picture 3" descr="3b9a944b-3c81-4c17-8e08-df3f7952bba2@eurprd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6783" y="3842302"/>
            <a:ext cx="2513555" cy="184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22499" y="3823668"/>
            <a:ext cx="2513555" cy="18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Time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578"/>
            <a:ext cx="2448267" cy="69542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38200" y="1690688"/>
            <a:ext cx="82476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Explored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Dublin’s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Phoenix Park: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wildlife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deers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Europa League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Shamrock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Rovers vs. PAOK (29th. August)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Irish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seem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German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Weekends: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discovered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Irish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Guinness Stout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Pubs on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corner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Dublin’s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2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526" y="-1"/>
            <a:ext cx="909474" cy="454737"/>
          </a:xfrm>
          <a:prstGeom prst="rect">
            <a:avLst/>
          </a:prstGeom>
        </p:spPr>
      </p:pic>
      <p:pic>
        <p:nvPicPr>
          <p:cNvPr id="4098" name="Picture 2" descr="782e0b82-042a-4fec-88ed-5141069734b8@eurprd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36" y="1208392"/>
            <a:ext cx="1581290" cy="21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153217" y="3962586"/>
            <a:ext cx="2677327" cy="15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8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Family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3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38200" y="1690688"/>
            <a:ext cx="6659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Stayed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Clonsilla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suburb in the west of Dublin)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three: private room with three beds and a room with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ensuite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bathroom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 and dinner served at 6 pm, but flexible to eat later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Family: polite, helpful, but limited interaction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fresh and healthy meals provided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578"/>
            <a:ext cx="2448267" cy="6954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526" y="-1"/>
            <a:ext cx="909474" cy="4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1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 College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4</a:t>
            </a:fld>
            <a:endParaRPr lang="de-D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643784"/>
            <a:ext cx="8053808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Attended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Irish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Shark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Tank”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Critique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simple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Dublin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internship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578"/>
            <a:ext cx="2448267" cy="695422"/>
          </a:xfrm>
          <a:prstGeom prst="rect">
            <a:avLst/>
          </a:prstGeom>
        </p:spPr>
      </p:pic>
      <p:pic>
        <p:nvPicPr>
          <p:cNvPr id="1026" name="Picture 2" descr="ADC College in Dublin, Ireland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836" y="365125"/>
            <a:ext cx="1904332" cy="11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2526" y="-1"/>
            <a:ext cx="909474" cy="4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0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Stillgarden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Distillery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5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578"/>
            <a:ext cx="2448267" cy="6954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819862"/>
            <a:ext cx="2813812" cy="225785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38200" y="1690688"/>
            <a:ext cx="77017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two-week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internship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Stillgarden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Distillery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distillery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Dublin 8,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Inchicore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craft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spirits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vodka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liquors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aperitifs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enjoyed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at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workplace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2526" y="-1"/>
            <a:ext cx="909474" cy="45473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946" y="3338921"/>
            <a:ext cx="1949466" cy="27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6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Stillgarden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6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38200" y="1690688"/>
            <a:ext cx="102509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Watering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Assisted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cocktail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masterclasses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tastings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Supported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Espresso Martini Event at Hyde Bar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Searched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golf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tennis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template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982" y="819862"/>
            <a:ext cx="1947446" cy="29350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608" y="4120016"/>
            <a:ext cx="2468820" cy="182300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2526" y="-1"/>
            <a:ext cx="909474" cy="45473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2578"/>
            <a:ext cx="2448267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7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38200" y="1690688"/>
            <a:ext cx="8206047" cy="246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work culture: first-name basis in Ireland (compared to Germany)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stress: being 10 minutes late is not a big issue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talk is common in Ireland (on the bus, at work, etc.)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Germany, people generally prefer to be left alone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578"/>
            <a:ext cx="2448267" cy="6954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526" y="-1"/>
            <a:ext cx="909474" cy="4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0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8E5F-C9BE-4C10-B97F-79B4DE24EF55}" type="slidenum">
              <a:rPr lang="de-DE" smtClean="0"/>
              <a:t>8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1690688"/>
            <a:ext cx="8119533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open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engage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problem-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host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willing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Irish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live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Germans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578"/>
            <a:ext cx="2448267" cy="69542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526" y="-1"/>
            <a:ext cx="909474" cy="4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54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Macintosh PowerPoint</Application>
  <PresentationFormat>Breitbild</PresentationFormat>
  <Paragraphs>56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</vt:lpstr>
      <vt:lpstr>Erasmus + Programme Dublin</vt:lpstr>
      <vt:lpstr>Free Time Activities</vt:lpstr>
      <vt:lpstr>Host Family </vt:lpstr>
      <vt:lpstr>ADC College</vt:lpstr>
      <vt:lpstr>Stillgarden Distillery</vt:lpstr>
      <vt:lpstr>My tasks at Stillgarden </vt:lpstr>
      <vt:lpstr>Cultural Differences </vt:lpstr>
      <vt:lpstr>Tips for Success</vt:lpstr>
    </vt:vector>
  </TitlesOfParts>
  <Company>OXEA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Jakoby, Tom, OQ/DE</dc:creator>
  <cp:lastModifiedBy>Stefanie Ganzer</cp:lastModifiedBy>
  <cp:revision>25</cp:revision>
  <dcterms:created xsi:type="dcterms:W3CDTF">2024-09-19T07:09:44Z</dcterms:created>
  <dcterms:modified xsi:type="dcterms:W3CDTF">2024-10-25T21:09:29Z</dcterms:modified>
</cp:coreProperties>
</file>